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9" r:id="rId2"/>
  </p:sldMasterIdLst>
  <p:notesMasterIdLst>
    <p:notesMasterId r:id="rId26"/>
  </p:notesMasterIdLst>
  <p:sldIdLst>
    <p:sldId id="2147483342" r:id="rId3"/>
    <p:sldId id="2147483343" r:id="rId4"/>
    <p:sldId id="2147483324" r:id="rId5"/>
    <p:sldId id="2147483344" r:id="rId6"/>
    <p:sldId id="2147483326" r:id="rId7"/>
    <p:sldId id="2147483327" r:id="rId8"/>
    <p:sldId id="2147483328" r:id="rId9"/>
    <p:sldId id="2147483295" r:id="rId10"/>
    <p:sldId id="2147483321" r:id="rId11"/>
    <p:sldId id="2147483329" r:id="rId12"/>
    <p:sldId id="2147483330" r:id="rId13"/>
    <p:sldId id="2147483332" r:id="rId14"/>
    <p:sldId id="2147483322" r:id="rId15"/>
    <p:sldId id="2147483334" r:id="rId16"/>
    <p:sldId id="2147483333" r:id="rId17"/>
    <p:sldId id="2147483320" r:id="rId18"/>
    <p:sldId id="2147483335" r:id="rId19"/>
    <p:sldId id="2147483331" r:id="rId20"/>
    <p:sldId id="2147483336" r:id="rId21"/>
    <p:sldId id="2147483337" r:id="rId22"/>
    <p:sldId id="2147483340" r:id="rId23"/>
    <p:sldId id="2147483345" r:id="rId24"/>
    <p:sldId id="214748334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522" autoAdjust="0"/>
  </p:normalViewPr>
  <p:slideViewPr>
    <p:cSldViewPr snapToGrid="0" snapToObjects="1">
      <p:cViewPr varScale="1">
        <p:scale>
          <a:sx n="71" d="100"/>
          <a:sy n="71" d="100"/>
        </p:scale>
        <p:origin x="4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AA1FA-46D4-6B46-8C98-83B2729A2657}" type="datetimeFigureOut">
              <a:rPr lang="en-US" smtClean="0"/>
              <a:t>7/22/2025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125A6D-CC83-9643-84EF-900F54E46A2A}" type="slidenum">
              <a:rPr lang="en-US" smtClean="0"/>
              <a:t>‹#›</a:t>
            </a:fld>
            <a:endParaRPr lang="en-US"/>
          </a:p>
        </p:txBody>
      </p:sp>
    </p:spTree>
    <p:extLst>
      <p:ext uri="{BB962C8B-B14F-4D97-AF65-F5344CB8AC3E}">
        <p14:creationId xmlns:p14="http://schemas.microsoft.com/office/powerpoint/2010/main" val="1688356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674692"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prstClr val="black"/>
                </a:solidFill>
                <a:effectLst/>
                <a:uLnTx/>
                <a:uFillTx/>
                <a:latin typeface="Oracle Sans" panose="020B0503020204020204" pitchFamily="34" charset="0"/>
                <a:ea typeface="+mn-ea"/>
                <a:cs typeface="+mn-cs"/>
              </a:rPr>
              <a:pPr marL="0" marR="0" lvl="0" indent="0" algn="r" defTabSz="674692" rtl="0" eaLnBrk="1" fontAlgn="auto" latinLnBrk="0" hangingPunct="1">
                <a:lnSpc>
                  <a:spcPct val="100000"/>
                </a:lnSpc>
                <a:spcBef>
                  <a:spcPts val="0"/>
                </a:spcBef>
                <a:spcAft>
                  <a:spcPts val="0"/>
                </a:spcAft>
                <a:buClrTx/>
                <a:buSzTx/>
                <a:buFontTx/>
                <a:buNone/>
                <a:tabLst/>
                <a:defRPr/>
              </a:pPr>
              <a:t>1</a:t>
            </a:fld>
            <a:endParaRPr kumimoji="0" lang="en-US" sz="1600" b="0" i="0" u="none" strike="noStrike" kern="1200" cap="none" spc="0" normalizeH="0" baseline="0" noProof="0" dirty="0">
              <a:ln>
                <a:noFill/>
              </a:ln>
              <a:solidFill>
                <a:prstClr val="black"/>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3369875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74692"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prstClr val="black"/>
                </a:solidFill>
                <a:effectLst/>
                <a:uLnTx/>
                <a:uFillTx/>
                <a:latin typeface="Oracle Sans" panose="020B0503020204020204" pitchFamily="34" charset="0"/>
                <a:ea typeface="+mn-ea"/>
                <a:cs typeface="+mn-cs"/>
              </a:rPr>
              <a:pPr marL="0" marR="0" lvl="0" indent="0" algn="r" defTabSz="674692" rtl="0" eaLnBrk="1" fontAlgn="auto" latinLnBrk="0" hangingPunct="1">
                <a:lnSpc>
                  <a:spcPct val="100000"/>
                </a:lnSpc>
                <a:spcBef>
                  <a:spcPts val="0"/>
                </a:spcBef>
                <a:spcAft>
                  <a:spcPts val="0"/>
                </a:spcAft>
                <a:buClrTx/>
                <a:buSzTx/>
                <a:buFontTx/>
                <a:buNone/>
                <a:tabLst/>
                <a:defRPr/>
              </a:pPr>
              <a:t>10</a:t>
            </a:fld>
            <a:endParaRPr kumimoji="0" lang="en-US" sz="1600" b="0" i="0" u="none" strike="noStrike" kern="1200" cap="none" spc="0" normalizeH="0" baseline="0" noProof="0" dirty="0">
              <a:ln>
                <a:noFill/>
              </a:ln>
              <a:solidFill>
                <a:prstClr val="black"/>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212684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74692"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prstClr val="black"/>
                </a:solidFill>
                <a:effectLst/>
                <a:uLnTx/>
                <a:uFillTx/>
                <a:latin typeface="Oracle Sans" panose="020B0503020204020204" pitchFamily="34" charset="0"/>
                <a:ea typeface="+mn-ea"/>
                <a:cs typeface="+mn-cs"/>
              </a:rPr>
              <a:pPr marL="0" marR="0" lvl="0" indent="0" algn="r" defTabSz="674692"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dirty="0">
              <a:ln>
                <a:noFill/>
              </a:ln>
              <a:solidFill>
                <a:prstClr val="black"/>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1909676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74692"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prstClr val="black"/>
                </a:solidFill>
                <a:effectLst/>
                <a:uLnTx/>
                <a:uFillTx/>
                <a:latin typeface="Oracle Sans" panose="020B0503020204020204" pitchFamily="34" charset="0"/>
                <a:ea typeface="+mn-ea"/>
                <a:cs typeface="+mn-cs"/>
              </a:rPr>
              <a:pPr marL="0" marR="0" lvl="0" indent="0" algn="r" defTabSz="674692"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dirty="0">
              <a:ln>
                <a:noFill/>
              </a:ln>
              <a:solidFill>
                <a:prstClr val="black"/>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4004787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74692"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prstClr val="black"/>
                </a:solidFill>
                <a:effectLst/>
                <a:uLnTx/>
                <a:uFillTx/>
                <a:latin typeface="Oracle Sans" panose="020B0503020204020204" pitchFamily="34" charset="0"/>
                <a:ea typeface="+mn-ea"/>
                <a:cs typeface="+mn-cs"/>
              </a:rPr>
              <a:pPr marL="0" marR="0" lvl="0" indent="0" algn="r" defTabSz="674692" rtl="0" eaLnBrk="1" fontAlgn="auto" latinLnBrk="0" hangingPunct="1">
                <a:lnSpc>
                  <a:spcPct val="100000"/>
                </a:lnSpc>
                <a:spcBef>
                  <a:spcPts val="0"/>
                </a:spcBef>
                <a:spcAft>
                  <a:spcPts val="0"/>
                </a:spcAft>
                <a:buClrTx/>
                <a:buSzTx/>
                <a:buFontTx/>
                <a:buNone/>
                <a:tabLst/>
                <a:defRPr/>
              </a:pPr>
              <a:t>13</a:t>
            </a:fld>
            <a:endParaRPr kumimoji="0" lang="en-US" sz="1600" b="0" i="0" u="none" strike="noStrike" kern="1200" cap="none" spc="0" normalizeH="0" baseline="0" noProof="0" dirty="0">
              <a:ln>
                <a:noFill/>
              </a:ln>
              <a:solidFill>
                <a:prstClr val="black"/>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176343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74692"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prstClr val="black"/>
                </a:solidFill>
                <a:effectLst/>
                <a:uLnTx/>
                <a:uFillTx/>
                <a:latin typeface="Oracle Sans" panose="020B0503020204020204" pitchFamily="34" charset="0"/>
                <a:ea typeface="+mn-ea"/>
                <a:cs typeface="+mn-cs"/>
              </a:rPr>
              <a:pPr marL="0" marR="0" lvl="0" indent="0" algn="r" defTabSz="674692" rtl="0" eaLnBrk="1" fontAlgn="auto" latinLnBrk="0" hangingPunct="1">
                <a:lnSpc>
                  <a:spcPct val="100000"/>
                </a:lnSpc>
                <a:spcBef>
                  <a:spcPts val="0"/>
                </a:spcBef>
                <a:spcAft>
                  <a:spcPts val="0"/>
                </a:spcAft>
                <a:buClrTx/>
                <a:buSzTx/>
                <a:buFontTx/>
                <a:buNone/>
                <a:tabLst/>
                <a:defRPr/>
              </a:pPr>
              <a:t>14</a:t>
            </a:fld>
            <a:endParaRPr kumimoji="0" lang="en-US" sz="1600" b="0" i="0" u="none" strike="noStrike" kern="1200" cap="none" spc="0" normalizeH="0" baseline="0" noProof="0" dirty="0">
              <a:ln>
                <a:noFill/>
              </a:ln>
              <a:solidFill>
                <a:prstClr val="black"/>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1372514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74692"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prstClr val="black"/>
                </a:solidFill>
                <a:effectLst/>
                <a:uLnTx/>
                <a:uFillTx/>
                <a:latin typeface="Oracle Sans" panose="020B0503020204020204" pitchFamily="34" charset="0"/>
                <a:ea typeface="+mn-ea"/>
                <a:cs typeface="+mn-cs"/>
              </a:rPr>
              <a:pPr marL="0" marR="0" lvl="0" indent="0" algn="r" defTabSz="674692" rtl="0" eaLnBrk="1" fontAlgn="auto" latinLnBrk="0" hangingPunct="1">
                <a:lnSpc>
                  <a:spcPct val="100000"/>
                </a:lnSpc>
                <a:spcBef>
                  <a:spcPts val="0"/>
                </a:spcBef>
                <a:spcAft>
                  <a:spcPts val="0"/>
                </a:spcAft>
                <a:buClrTx/>
                <a:buSzTx/>
                <a:buFontTx/>
                <a:buNone/>
                <a:tabLst/>
                <a:defRPr/>
              </a:pPr>
              <a:t>15</a:t>
            </a:fld>
            <a:endParaRPr kumimoji="0" lang="en-US" sz="1600" b="0" i="0" u="none" strike="noStrike" kern="1200" cap="none" spc="0" normalizeH="0" baseline="0" noProof="0" dirty="0">
              <a:ln>
                <a:noFill/>
              </a:ln>
              <a:solidFill>
                <a:prstClr val="black"/>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3475737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74692"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prstClr val="black"/>
                </a:solidFill>
                <a:effectLst/>
                <a:uLnTx/>
                <a:uFillTx/>
                <a:latin typeface="Oracle Sans" panose="020B0503020204020204" pitchFamily="34" charset="0"/>
                <a:ea typeface="+mn-ea"/>
                <a:cs typeface="+mn-cs"/>
              </a:rPr>
              <a:pPr marL="0" marR="0" lvl="0" indent="0" algn="r" defTabSz="674692" rtl="0" eaLnBrk="1" fontAlgn="auto" latinLnBrk="0" hangingPunct="1">
                <a:lnSpc>
                  <a:spcPct val="100000"/>
                </a:lnSpc>
                <a:spcBef>
                  <a:spcPts val="0"/>
                </a:spcBef>
                <a:spcAft>
                  <a:spcPts val="0"/>
                </a:spcAft>
                <a:buClrTx/>
                <a:buSzTx/>
                <a:buFontTx/>
                <a:buNone/>
                <a:tabLst/>
                <a:defRPr/>
              </a:pPr>
              <a:t>16</a:t>
            </a:fld>
            <a:endParaRPr kumimoji="0" lang="en-US" sz="1600" b="0" i="0" u="none" strike="noStrike" kern="1200" cap="none" spc="0" normalizeH="0" baseline="0" noProof="0" dirty="0">
              <a:ln>
                <a:noFill/>
              </a:ln>
              <a:solidFill>
                <a:prstClr val="black"/>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4031291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74692"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prstClr val="black"/>
                </a:solidFill>
                <a:effectLst/>
                <a:uLnTx/>
                <a:uFillTx/>
                <a:latin typeface="Oracle Sans" panose="020B0503020204020204" pitchFamily="34" charset="0"/>
                <a:ea typeface="+mn-ea"/>
                <a:cs typeface="+mn-cs"/>
              </a:rPr>
              <a:pPr marL="0" marR="0" lvl="0" indent="0" algn="r" defTabSz="674692" rtl="0" eaLnBrk="1" fontAlgn="auto" latinLnBrk="0" hangingPunct="1">
                <a:lnSpc>
                  <a:spcPct val="100000"/>
                </a:lnSpc>
                <a:spcBef>
                  <a:spcPts val="0"/>
                </a:spcBef>
                <a:spcAft>
                  <a:spcPts val="0"/>
                </a:spcAft>
                <a:buClrTx/>
                <a:buSzTx/>
                <a:buFontTx/>
                <a:buNone/>
                <a:tabLst/>
                <a:defRPr/>
              </a:pPr>
              <a:t>17</a:t>
            </a:fld>
            <a:endParaRPr kumimoji="0" lang="en-US" sz="1600" b="0" i="0" u="none" strike="noStrike" kern="1200" cap="none" spc="0" normalizeH="0" baseline="0" noProof="0" dirty="0">
              <a:ln>
                <a:noFill/>
              </a:ln>
              <a:solidFill>
                <a:prstClr val="black"/>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1117270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74692"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prstClr val="black"/>
                </a:solidFill>
                <a:effectLst/>
                <a:uLnTx/>
                <a:uFillTx/>
                <a:latin typeface="Oracle Sans" panose="020B0503020204020204" pitchFamily="34" charset="0"/>
                <a:ea typeface="+mn-ea"/>
                <a:cs typeface="+mn-cs"/>
              </a:rPr>
              <a:pPr marL="0" marR="0" lvl="0" indent="0" algn="r" defTabSz="674692"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dirty="0">
              <a:ln>
                <a:noFill/>
              </a:ln>
              <a:solidFill>
                <a:prstClr val="black"/>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2996363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74692"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prstClr val="black"/>
                </a:solidFill>
                <a:effectLst/>
                <a:uLnTx/>
                <a:uFillTx/>
                <a:latin typeface="Oracle Sans" panose="020B0503020204020204" pitchFamily="34" charset="0"/>
                <a:ea typeface="+mn-ea"/>
                <a:cs typeface="+mn-cs"/>
              </a:rPr>
              <a:pPr marL="0" marR="0" lvl="0" indent="0" algn="r" defTabSz="674692" rtl="0" eaLnBrk="1" fontAlgn="auto" latinLnBrk="0" hangingPunct="1">
                <a:lnSpc>
                  <a:spcPct val="100000"/>
                </a:lnSpc>
                <a:spcBef>
                  <a:spcPts val="0"/>
                </a:spcBef>
                <a:spcAft>
                  <a:spcPts val="0"/>
                </a:spcAft>
                <a:buClrTx/>
                <a:buSzTx/>
                <a:buFontTx/>
                <a:buNone/>
                <a:tabLst/>
                <a:defRPr/>
              </a:pPr>
              <a:t>19</a:t>
            </a:fld>
            <a:endParaRPr kumimoji="0" lang="en-US" sz="1600" b="0" i="0" u="none" strike="noStrike" kern="1200" cap="none" spc="0" normalizeH="0" baseline="0" noProof="0" dirty="0">
              <a:ln>
                <a:noFill/>
              </a:ln>
              <a:solidFill>
                <a:prstClr val="black"/>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3188780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74692"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prstClr val="black"/>
                </a:solidFill>
                <a:effectLst/>
                <a:uLnTx/>
                <a:uFillTx/>
                <a:latin typeface="Oracle Sans" panose="020B0503020204020204" pitchFamily="34" charset="0"/>
                <a:ea typeface="+mn-ea"/>
                <a:cs typeface="+mn-cs"/>
              </a:rPr>
              <a:pPr marL="0" marR="0" lvl="0" indent="0" algn="r" defTabSz="674692"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dirty="0">
              <a:ln>
                <a:noFill/>
              </a:ln>
              <a:solidFill>
                <a:prstClr val="black"/>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3211978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74692"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prstClr val="black"/>
                </a:solidFill>
                <a:effectLst/>
                <a:uLnTx/>
                <a:uFillTx/>
                <a:latin typeface="Oracle Sans" panose="020B0503020204020204" pitchFamily="34" charset="0"/>
                <a:ea typeface="+mn-ea"/>
                <a:cs typeface="+mn-cs"/>
              </a:rPr>
              <a:pPr marL="0" marR="0" lvl="0" indent="0" algn="r" defTabSz="674692" rtl="0" eaLnBrk="1" fontAlgn="auto" latinLnBrk="0" hangingPunct="1">
                <a:lnSpc>
                  <a:spcPct val="100000"/>
                </a:lnSpc>
                <a:spcBef>
                  <a:spcPts val="0"/>
                </a:spcBef>
                <a:spcAft>
                  <a:spcPts val="0"/>
                </a:spcAft>
                <a:buClrTx/>
                <a:buSzTx/>
                <a:buFontTx/>
                <a:buNone/>
                <a:tabLst/>
                <a:defRPr/>
              </a:pPr>
              <a:t>20</a:t>
            </a:fld>
            <a:endParaRPr kumimoji="0" lang="en-US" sz="1600" b="0" i="0" u="none" strike="noStrike" kern="1200" cap="none" spc="0" normalizeH="0" baseline="0" noProof="0" dirty="0">
              <a:ln>
                <a:noFill/>
              </a:ln>
              <a:solidFill>
                <a:prstClr val="black"/>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1441857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674692"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prstClr val="black"/>
                </a:solidFill>
                <a:effectLst/>
                <a:uLnTx/>
                <a:uFillTx/>
                <a:latin typeface="Oracle Sans" panose="020B0503020204020204" pitchFamily="34" charset="0"/>
                <a:ea typeface="+mn-ea"/>
                <a:cs typeface="+mn-cs"/>
              </a:rPr>
              <a:pPr marL="0" marR="0" lvl="0" indent="0" algn="r" defTabSz="674692" rtl="0" eaLnBrk="1" fontAlgn="auto" latinLnBrk="0" hangingPunct="1">
                <a:lnSpc>
                  <a:spcPct val="100000"/>
                </a:lnSpc>
                <a:spcBef>
                  <a:spcPts val="0"/>
                </a:spcBef>
                <a:spcAft>
                  <a:spcPts val="0"/>
                </a:spcAft>
                <a:buClrTx/>
                <a:buSzTx/>
                <a:buFontTx/>
                <a:buNone/>
                <a:tabLst/>
                <a:defRPr/>
              </a:pPr>
              <a:t>21</a:t>
            </a:fld>
            <a:endParaRPr kumimoji="0" lang="en-US" sz="1600" b="0" i="0" u="none" strike="noStrike" kern="1200" cap="none" spc="0" normalizeH="0" baseline="0" noProof="0" dirty="0">
              <a:ln>
                <a:noFill/>
              </a:ln>
              <a:solidFill>
                <a:prstClr val="black"/>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32115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74692"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prstClr val="black"/>
                </a:solidFill>
                <a:effectLst/>
                <a:uLnTx/>
                <a:uFillTx/>
                <a:latin typeface="Oracle Sans" panose="020B0503020204020204" pitchFamily="34" charset="0"/>
                <a:ea typeface="+mn-ea"/>
                <a:cs typeface="+mn-cs"/>
              </a:rPr>
              <a:pPr marL="0" marR="0" lvl="0" indent="0" algn="r" defTabSz="674692" rtl="0" eaLnBrk="1" fontAlgn="auto" latinLnBrk="0" hangingPunct="1">
                <a:lnSpc>
                  <a:spcPct val="100000"/>
                </a:lnSpc>
                <a:spcBef>
                  <a:spcPts val="0"/>
                </a:spcBef>
                <a:spcAft>
                  <a:spcPts val="0"/>
                </a:spcAft>
                <a:buClrTx/>
                <a:buSzTx/>
                <a:buFontTx/>
                <a:buNone/>
                <a:tabLst/>
                <a:defRPr/>
              </a:pPr>
              <a:t>22</a:t>
            </a:fld>
            <a:endParaRPr kumimoji="0" lang="en-US" sz="1600" b="0" i="0" u="none" strike="noStrike" kern="1200" cap="none" spc="0" normalizeH="0" baseline="0" noProof="0" dirty="0">
              <a:ln>
                <a:noFill/>
              </a:ln>
              <a:solidFill>
                <a:prstClr val="black"/>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1099071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74692"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prstClr val="black"/>
                </a:solidFill>
                <a:effectLst/>
                <a:uLnTx/>
                <a:uFillTx/>
                <a:latin typeface="Oracle Sans" panose="020B0503020204020204" pitchFamily="34" charset="0"/>
                <a:ea typeface="+mn-ea"/>
                <a:cs typeface="+mn-cs"/>
              </a:rPr>
              <a:pPr marL="0" marR="0" lvl="0" indent="0" algn="r" defTabSz="674692" rtl="0" eaLnBrk="1" fontAlgn="auto" latinLnBrk="0" hangingPunct="1">
                <a:lnSpc>
                  <a:spcPct val="100000"/>
                </a:lnSpc>
                <a:spcBef>
                  <a:spcPts val="0"/>
                </a:spcBef>
                <a:spcAft>
                  <a:spcPts val="0"/>
                </a:spcAft>
                <a:buClrTx/>
                <a:buSzTx/>
                <a:buFontTx/>
                <a:buNone/>
                <a:tabLst/>
                <a:defRPr/>
              </a:pPr>
              <a:t>23</a:t>
            </a:fld>
            <a:endParaRPr kumimoji="0" lang="en-US" sz="1600" b="0" i="0" u="none" strike="noStrike" kern="1200" cap="none" spc="0" normalizeH="0" baseline="0" noProof="0" dirty="0">
              <a:ln>
                <a:noFill/>
              </a:ln>
              <a:solidFill>
                <a:prstClr val="black"/>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4032214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74692"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prstClr val="black"/>
                </a:solidFill>
                <a:effectLst/>
                <a:uLnTx/>
                <a:uFillTx/>
                <a:latin typeface="Oracle Sans" panose="020B0503020204020204" pitchFamily="34" charset="0"/>
                <a:ea typeface="+mn-ea"/>
                <a:cs typeface="+mn-cs"/>
              </a:rPr>
              <a:pPr marL="0" marR="0" lvl="0" indent="0" algn="r" defTabSz="674692" rtl="0" eaLnBrk="1" fontAlgn="auto" latinLnBrk="0" hangingPunct="1">
                <a:lnSpc>
                  <a:spcPct val="100000"/>
                </a:lnSpc>
                <a:spcBef>
                  <a:spcPts val="0"/>
                </a:spcBef>
                <a:spcAft>
                  <a:spcPts val="0"/>
                </a:spcAft>
                <a:buClrTx/>
                <a:buSzTx/>
                <a:buFontTx/>
                <a:buNone/>
                <a:tabLst/>
                <a:defRPr/>
              </a:pPr>
              <a:t>3</a:t>
            </a:fld>
            <a:endParaRPr kumimoji="0" lang="en-US" sz="1600" b="0" i="0" u="none" strike="noStrike" kern="1200" cap="none" spc="0" normalizeH="0" baseline="0" noProof="0" dirty="0">
              <a:ln>
                <a:noFill/>
              </a:ln>
              <a:solidFill>
                <a:prstClr val="black"/>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1261096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74692"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prstClr val="black"/>
                </a:solidFill>
                <a:effectLst/>
                <a:uLnTx/>
                <a:uFillTx/>
                <a:latin typeface="Oracle Sans" panose="020B0503020204020204" pitchFamily="34" charset="0"/>
                <a:ea typeface="+mn-ea"/>
                <a:cs typeface="+mn-cs"/>
              </a:rPr>
              <a:pPr marL="0" marR="0" lvl="0" indent="0" algn="r" defTabSz="674692" rtl="0" eaLnBrk="1" fontAlgn="auto" latinLnBrk="0" hangingPunct="1">
                <a:lnSpc>
                  <a:spcPct val="100000"/>
                </a:lnSpc>
                <a:spcBef>
                  <a:spcPts val="0"/>
                </a:spcBef>
                <a:spcAft>
                  <a:spcPts val="0"/>
                </a:spcAft>
                <a:buClrTx/>
                <a:buSzTx/>
                <a:buFontTx/>
                <a:buNone/>
                <a:tabLst/>
                <a:defRPr/>
              </a:pPr>
              <a:t>4</a:t>
            </a:fld>
            <a:endParaRPr kumimoji="0" lang="en-US" sz="1600" b="0" i="0" u="none" strike="noStrike" kern="1200" cap="none" spc="0" normalizeH="0" baseline="0" noProof="0" dirty="0">
              <a:ln>
                <a:noFill/>
              </a:ln>
              <a:solidFill>
                <a:prstClr val="black"/>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2884802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74692"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prstClr val="black"/>
                </a:solidFill>
                <a:effectLst/>
                <a:uLnTx/>
                <a:uFillTx/>
                <a:latin typeface="Oracle Sans" panose="020B0503020204020204" pitchFamily="34" charset="0"/>
                <a:ea typeface="+mn-ea"/>
                <a:cs typeface="+mn-cs"/>
              </a:rPr>
              <a:pPr marL="0" marR="0" lvl="0" indent="0" algn="r" defTabSz="674692" rtl="0" eaLnBrk="1" fontAlgn="auto" latinLnBrk="0" hangingPunct="1">
                <a:lnSpc>
                  <a:spcPct val="100000"/>
                </a:lnSpc>
                <a:spcBef>
                  <a:spcPts val="0"/>
                </a:spcBef>
                <a:spcAft>
                  <a:spcPts val="0"/>
                </a:spcAft>
                <a:buClrTx/>
                <a:buSzTx/>
                <a:buFontTx/>
                <a:buNone/>
                <a:tabLst/>
                <a:defRPr/>
              </a:pPr>
              <a:t>5</a:t>
            </a:fld>
            <a:endParaRPr kumimoji="0" lang="en-US" sz="1600" b="0" i="0" u="none" strike="noStrike" kern="1200" cap="none" spc="0" normalizeH="0" baseline="0" noProof="0" dirty="0">
              <a:ln>
                <a:noFill/>
              </a:ln>
              <a:solidFill>
                <a:prstClr val="black"/>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1881309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effectLst/>
              </a:rPr>
              <a:t>I’ll talk about the key challenges we faced with our previous Dev Testing approach. Everything began with manual setup—users had to clone repositories and create test plans individually. Because so much was handled manually, this made it error prone, from having incorrect input data in input files to organizing test directories. With limited automation, activities like running tests and staging files relied on repeated command-line steps, making the process slow and increasing the risk of mistakes. This could result in a lot of time spent on routine tasks, especially when facing bottlenecks from system dependencies or unavailable services. For example as mentioned in the slide for Dx input creation there was a dependency on MOSFS UAT system which if unavailable may create a bottleneck.</a:t>
            </a:r>
          </a:p>
          <a:p>
            <a:br>
              <a:rPr lang="en-US" dirty="0">
                <a:effectLst/>
              </a:rPr>
            </a:br>
            <a:endParaRPr lang="en-US" dirty="0"/>
          </a:p>
        </p:txBody>
      </p:sp>
      <p:sp>
        <p:nvSpPr>
          <p:cNvPr id="4" name="Slide Number Placeholder 3"/>
          <p:cNvSpPr>
            <a:spLocks noGrp="1"/>
          </p:cNvSpPr>
          <p:nvPr>
            <p:ph type="sldNum" sz="quarter" idx="5"/>
          </p:nvPr>
        </p:nvSpPr>
        <p:spPr/>
        <p:txBody>
          <a:bodyPr/>
          <a:lstStyle/>
          <a:p>
            <a:pPr marL="0" marR="0" lvl="0" indent="0" algn="r" defTabSz="674692"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prstClr val="black"/>
                </a:solidFill>
                <a:effectLst/>
                <a:uLnTx/>
                <a:uFillTx/>
                <a:latin typeface="Oracle Sans" panose="020B0503020204020204" pitchFamily="34" charset="0"/>
                <a:ea typeface="+mn-ea"/>
                <a:cs typeface="+mn-cs"/>
              </a:rPr>
              <a:pPr marL="0" marR="0" lvl="0" indent="0" algn="r" defTabSz="674692" rtl="0" eaLnBrk="1" fontAlgn="auto" latinLnBrk="0" hangingPunct="1">
                <a:lnSpc>
                  <a:spcPct val="100000"/>
                </a:lnSpc>
                <a:spcBef>
                  <a:spcPts val="0"/>
                </a:spcBef>
                <a:spcAft>
                  <a:spcPts val="0"/>
                </a:spcAft>
                <a:buClrTx/>
                <a:buSzTx/>
                <a:buFontTx/>
                <a:buNone/>
                <a:tabLst/>
                <a:defRPr/>
              </a:pPr>
              <a:t>6</a:t>
            </a:fld>
            <a:endParaRPr kumimoji="0" lang="en-US" sz="1600" b="0" i="0" u="none" strike="noStrike" kern="1200" cap="none" spc="0" normalizeH="0" baseline="0" noProof="0" dirty="0">
              <a:ln>
                <a:noFill/>
              </a:ln>
              <a:solidFill>
                <a:prstClr val="black"/>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645324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74692"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prstClr val="black"/>
                </a:solidFill>
                <a:effectLst/>
                <a:uLnTx/>
                <a:uFillTx/>
                <a:latin typeface="Oracle Sans" panose="020B0503020204020204" pitchFamily="34" charset="0"/>
                <a:ea typeface="+mn-ea"/>
                <a:cs typeface="+mn-cs"/>
              </a:rPr>
              <a:pPr marL="0" marR="0" lvl="0" indent="0" algn="r" defTabSz="674692" rtl="0" eaLnBrk="1" fontAlgn="auto" latinLnBrk="0" hangingPunct="1">
                <a:lnSpc>
                  <a:spcPct val="100000"/>
                </a:lnSpc>
                <a:spcBef>
                  <a:spcPts val="0"/>
                </a:spcBef>
                <a:spcAft>
                  <a:spcPts val="0"/>
                </a:spcAft>
                <a:buClrTx/>
                <a:buSzTx/>
                <a:buFontTx/>
                <a:buNone/>
                <a:tabLst/>
                <a:defRPr/>
              </a:pPr>
              <a:t>7</a:t>
            </a:fld>
            <a:endParaRPr kumimoji="0" lang="en-US" sz="1600" b="0" i="0" u="none" strike="noStrike" kern="1200" cap="none" spc="0" normalizeH="0" baseline="0" noProof="0" dirty="0">
              <a:ln>
                <a:noFill/>
              </a:ln>
              <a:solidFill>
                <a:prstClr val="black"/>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2272301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74692"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prstClr val="black"/>
                </a:solidFill>
                <a:effectLst/>
                <a:uLnTx/>
                <a:uFillTx/>
                <a:latin typeface="Oracle Sans" panose="020B0503020204020204" pitchFamily="34" charset="0"/>
                <a:ea typeface="+mn-ea"/>
                <a:cs typeface="+mn-cs"/>
              </a:rPr>
              <a:pPr marL="0" marR="0" lvl="0" indent="0" algn="r" defTabSz="674692" rtl="0" eaLnBrk="1" fontAlgn="auto" latinLnBrk="0" hangingPunct="1">
                <a:lnSpc>
                  <a:spcPct val="100000"/>
                </a:lnSpc>
                <a:spcBef>
                  <a:spcPts val="0"/>
                </a:spcBef>
                <a:spcAft>
                  <a:spcPts val="0"/>
                </a:spcAft>
                <a:buClrTx/>
                <a:buSzTx/>
                <a:buFontTx/>
                <a:buNone/>
                <a:tabLst/>
                <a:defRPr/>
              </a:pPr>
              <a:t>8</a:t>
            </a:fld>
            <a:endParaRPr kumimoji="0" lang="en-US" sz="1600" b="0" i="0" u="none" strike="noStrike" kern="1200" cap="none" spc="0" normalizeH="0" baseline="0" noProof="0" dirty="0">
              <a:ln>
                <a:noFill/>
              </a:ln>
              <a:solidFill>
                <a:prstClr val="black"/>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204562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674692"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prstClr val="black"/>
                </a:solidFill>
                <a:effectLst/>
                <a:uLnTx/>
                <a:uFillTx/>
                <a:latin typeface="Oracle Sans" panose="020B0503020204020204" pitchFamily="34" charset="0"/>
                <a:ea typeface="+mn-ea"/>
                <a:cs typeface="+mn-cs"/>
              </a:rPr>
              <a:pPr marL="0" marR="0" lvl="0" indent="0" algn="r" defTabSz="674692" rtl="0" eaLnBrk="1" fontAlgn="auto" latinLnBrk="0" hangingPunct="1">
                <a:lnSpc>
                  <a:spcPct val="100000"/>
                </a:lnSpc>
                <a:spcBef>
                  <a:spcPts val="0"/>
                </a:spcBef>
                <a:spcAft>
                  <a:spcPts val="0"/>
                </a:spcAft>
                <a:buClrTx/>
                <a:buSzTx/>
                <a:buFontTx/>
                <a:buNone/>
                <a:tabLst/>
                <a:defRPr/>
              </a:pPr>
              <a:t>9</a:t>
            </a:fld>
            <a:endParaRPr kumimoji="0" lang="en-US" sz="1600" b="0" i="0" u="none" strike="noStrike" kern="1200" cap="none" spc="0" normalizeH="0" baseline="0" noProof="0" dirty="0">
              <a:ln>
                <a:noFill/>
              </a:ln>
              <a:solidFill>
                <a:prstClr val="black"/>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3721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mailto:mailto:quietperiod_ww_grp@oracle.com" TargetMode="External"/><Relationship Id="rId2" Type="http://schemas.openxmlformats.org/officeDocument/2006/relationships/hyperlink" Target="https://confluence.oraclecorp.com/confluence/display/DemandCenter/Safe+Harbor+Disclosures+for+Presentations"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6.png"/><Relationship Id="rId1" Type="http://schemas.openxmlformats.org/officeDocument/2006/relationships/slideMaster" Target="../slideMasters/slideMaster2.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7.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7.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7.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9.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9.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9.sv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362333"/>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14108735"/>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fld id="{144A390E-87D2-4CBA-AB20-722C39F2889C}" type="datetime1">
              <a:rPr lang="en-US" smtClean="0"/>
              <a:t>7/22/2025</a:t>
            </a:fld>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dirty="0"/>
              <a:t>Copyright © 2022, Oracle and/or its affiliates  |  Confidential: Internal/Restricted/Highly Restricted</a:t>
            </a:r>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062624940"/>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rgbClr val="CC4520"/>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9AE8C36C-F008-469A-BF62-824F3D1C5E70}" type="datetime1">
              <a:rPr lang="en-US" smtClean="0"/>
              <a:t>7/22/2025</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2022, Oracle and/or its affiliates  |  Confidential: Internal/Restricted/Highly Restricted</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03724496"/>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rgbClr val="CC4520"/>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E2FE6BCD-072B-4C98-999C-2F1BF08A8651}" type="datetime1">
              <a:rPr lang="en-US" smtClean="0"/>
              <a:t>7/22/2025</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2022, Oracle and/or its affiliates  |  Confidential: Internal/Restricted/Highly Restricted</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rgbClr val="CC4520"/>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715421"/>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solidFill>
                  <a:srgbClr val="606060"/>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fld id="{7567B211-6658-437D-83F1-FBB0057E47DE}" type="datetime1">
              <a:rPr lang="en-US" smtClean="0"/>
              <a:t>7/22/2025</a:t>
            </a:fld>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dirty="0"/>
              <a:t>Copyright © 2022, Oracle and/or its affiliates  |  Confidential: Internal/Restricted/Highly Restricted</a:t>
            </a:r>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48635231"/>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70307"/>
          <a:stretch/>
        </p:blipFill>
        <p:spPr>
          <a:xfrm>
            <a:off x="6343650" y="5964193"/>
            <a:ext cx="5848350" cy="89655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20157" y="6115050"/>
            <a:ext cx="830345" cy="830345"/>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fld id="{6FD97975-0B61-466D-9FCF-B31DF2BCED0C}" type="datetime1">
              <a:rPr lang="en-US" smtClean="0"/>
              <a:t>7/22/2025</a:t>
            </a:fld>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dirty="0"/>
              <a:t>Copyright © 2022, Oracle and/or its affiliates  |  Confidential: Internal/Restricted/Highly Restricted</a:t>
            </a:r>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87090138"/>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fld id="{3898B69A-3FDC-4CAF-AA64-2A38456C3B7B}" type="datetime1">
              <a:rPr lang="en-US" smtClean="0"/>
              <a:t>7/22/2025</a:t>
            </a:fld>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dirty="0"/>
              <a:t>Copyright © 2022, Oracle and/or its affiliates  |  Confidential: Internal/Restricted/Highly Restricted</a:t>
            </a:r>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67388657"/>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solidFill>
                  <a:srgbClr val="606060"/>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fld id="{577B88C8-B304-42E2-BB3F-7BB2000C45BA}" type="datetime1">
              <a:rPr lang="en-US" smtClean="0"/>
              <a:t>7/22/2025</a:t>
            </a:fld>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dirty="0"/>
              <a:t>Copyright © 2022, Oracle and/or its affiliates  |  Confidential: Internal/Restricted/Highly Restricted</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70274674"/>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0307"/>
          <a:stretch/>
        </p:blipFill>
        <p:spPr>
          <a:xfrm>
            <a:off x="6343650" y="5964193"/>
            <a:ext cx="5848350" cy="896551"/>
          </a:xfrm>
          <a:prstGeom prst="rect">
            <a:avLst/>
          </a:prstGeom>
        </p:spPr>
      </p:pic>
      <p:pic>
        <p:nvPicPr>
          <p:cNvPr id="9" name="Picture 8">
            <a:extLst>
              <a:ext uri="{FF2B5EF4-FFF2-40B4-BE49-F238E27FC236}">
                <a16:creationId xmlns:a16="http://schemas.microsoft.com/office/drawing/2014/main" id="{B8E46438-F717-2B4C-BAC0-BFCDA780AA8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9576"/>
          <a:stretch/>
        </p:blipFill>
        <p:spPr>
          <a:xfrm>
            <a:off x="6050842" y="0"/>
            <a:ext cx="6147750" cy="6858000"/>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20157" y="6115050"/>
            <a:ext cx="830345" cy="830345"/>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CC4520"/>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fld id="{E4EB18A2-7EBE-4232-99F5-52F53521DCFC}" type="datetime1">
              <a:rPr lang="en-US" smtClean="0"/>
              <a:t>7/22/2025</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dirty="0"/>
              <a:t>Copyright © 2022, Oracle and/or its affiliates  |  Confidential: Internal/Restricted/Highly Restricted</a:t>
            </a:r>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20581176"/>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70307"/>
          <a:stretch/>
        </p:blipFill>
        <p:spPr>
          <a:xfrm>
            <a:off x="6343650" y="5964193"/>
            <a:ext cx="5848350" cy="896551"/>
          </a:xfrm>
          <a:prstGeom prst="rect">
            <a:avLst/>
          </a:prstGeom>
        </p:spPr>
      </p:pic>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20157" y="6115050"/>
            <a:ext cx="830345" cy="830345"/>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fld id="{95141F94-A6C5-4BF7-A508-2C3B85711BB9}" type="datetime1">
              <a:rPr lang="en-US" smtClean="0"/>
              <a:t>7/22/2025</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2022, Oracle and/or its affiliates  |  Confidential: Internal/Restricted/Highly Restricted</a:t>
            </a:r>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73778290"/>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F7C5FACA-CB69-F341-96EC-260102929140}"/>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cs typeface="Oracle Sans Tab" panose="020B0503020204020204" pitchFamily="34" charset="0"/>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66762" y="1608421"/>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00688C"/>
                </a:solidFill>
                <a:hlinkClick r:id="rId2">
                  <a:extLst>
                    <a:ext uri="{A12FA001-AC4F-418D-AE19-62706E023703}">
                      <ahyp:hlinkClr xmlns:ahyp="http://schemas.microsoft.com/office/drawing/2018/hyperlinkcolor" val="tx"/>
                    </a:ext>
                  </a:extLst>
                </a:hlinkClick>
              </a:rPr>
              <a:t>Safe Harbor Confluence Page</a:t>
            </a:r>
            <a:endParaRPr lang="en-US" dirty="0">
              <a:solidFill>
                <a:srgbClr val="00688C"/>
              </a:solidFill>
            </a:endParaRPr>
          </a:p>
          <a:p>
            <a:r>
              <a:rPr lang="en-US" dirty="0"/>
              <a:t>Contact for Forward Looking Statement: </a:t>
            </a:r>
            <a:r>
              <a:rPr lang="en-US" u="sng" dirty="0">
                <a:solidFill>
                  <a:srgbClr val="00688C"/>
                </a:solidFill>
                <a:hlinkClick r:id="rId3">
                  <a:extLst>
                    <a:ext uri="{A12FA001-AC4F-418D-AE19-62706E023703}">
                      <ahyp:hlinkClr xmlns:ahyp="http://schemas.microsoft.com/office/drawing/2018/hyperlinkcolor" val="tx"/>
                    </a:ext>
                  </a:extLst>
                </a:hlinkClick>
              </a:rPr>
              <a:t>quietperiod_ww_grp@oracle.com</a:t>
            </a:r>
            <a:endParaRPr lang="en-US" dirty="0">
              <a:solidFill>
                <a:srgbClr val="00688C"/>
              </a:solidFill>
            </a:endParaRPr>
          </a:p>
        </p:txBody>
      </p:sp>
      <p:sp>
        <p:nvSpPr>
          <p:cNvPr id="2" name="Date Placeholder 1">
            <a:extLst>
              <a:ext uri="{FF2B5EF4-FFF2-40B4-BE49-F238E27FC236}">
                <a16:creationId xmlns:a16="http://schemas.microsoft.com/office/drawing/2014/main" id="{7D96628B-0EF0-416B-9E8E-3931DFCB9120}"/>
              </a:ext>
            </a:extLst>
          </p:cNvPr>
          <p:cNvSpPr>
            <a:spLocks noGrp="1"/>
          </p:cNvSpPr>
          <p:nvPr>
            <p:ph type="dt" sz="half" idx="10"/>
          </p:nvPr>
        </p:nvSpPr>
        <p:spPr/>
        <p:txBody>
          <a:bodyPr/>
          <a:lstStyle/>
          <a:p>
            <a:fld id="{89A25676-9912-48C6-9E3A-F4D21A096116}" type="datetime1">
              <a:rPr lang="en-US" smtClean="0"/>
              <a:t>7/22/2025</a:t>
            </a:fld>
            <a:endParaRPr lang="en-US" dirty="0"/>
          </a:p>
        </p:txBody>
      </p:sp>
      <p:sp>
        <p:nvSpPr>
          <p:cNvPr id="3" name="Footer Placeholder 2">
            <a:extLst>
              <a:ext uri="{FF2B5EF4-FFF2-40B4-BE49-F238E27FC236}">
                <a16:creationId xmlns:a16="http://schemas.microsoft.com/office/drawing/2014/main" id="{72B72738-3834-418C-9636-B18B1A1825FD}"/>
              </a:ext>
            </a:extLst>
          </p:cNvPr>
          <p:cNvSpPr>
            <a:spLocks noGrp="1"/>
          </p:cNvSpPr>
          <p:nvPr>
            <p:ph type="ftr" sz="quarter" idx="11"/>
          </p:nvPr>
        </p:nvSpPr>
        <p:spPr/>
        <p:txBody>
          <a:bodyPr/>
          <a:lstStyle/>
          <a:p>
            <a:r>
              <a:rPr lang="en-US" dirty="0"/>
              <a:t>Copyright © 2022, Oracle and/or its affiliates  |  Confidential: Internal/Restricted/Highly Restricted</a:t>
            </a:r>
          </a:p>
        </p:txBody>
      </p:sp>
      <p:sp>
        <p:nvSpPr>
          <p:cNvPr id="4" name="Slide Number Placeholder 3">
            <a:extLst>
              <a:ext uri="{FF2B5EF4-FFF2-40B4-BE49-F238E27FC236}">
                <a16:creationId xmlns:a16="http://schemas.microsoft.com/office/drawing/2014/main" id="{95C840CC-B289-4EEE-9D6C-A6440E6863B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28786699"/>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fld id="{EE332461-0228-4CE6-818B-14050AF0840D}" type="datetime1">
              <a:rPr lang="en-US" smtClean="0"/>
              <a:t>7/22/2025</a:t>
            </a:fld>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dirty="0"/>
              <a:t>Copyright © 2022, Oracle and/or its affiliates  |  Confidential: Internal/Restricted/Highly Restricted</a:t>
            </a:r>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16" name="Content">
            <a:extLst>
              <a:ext uri="{FF2B5EF4-FFF2-40B4-BE49-F238E27FC236}">
                <a16:creationId xmlns:a16="http://schemas.microsoft.com/office/drawing/2014/main" id="{B9AD53CC-DC4B-493A-A31F-251C36811399}"/>
              </a:ext>
            </a:extLst>
          </p:cNvPr>
          <p:cNvSpPr>
            <a:spLocks noGrp="1"/>
          </p:cNvSpPr>
          <p:nvPr>
            <p:ph sz="quarter" idx="17"/>
          </p:nvPr>
        </p:nvSpPr>
        <p:spPr>
          <a:xfrm>
            <a:off x="766763" y="1600201"/>
            <a:ext cx="10671175" cy="45069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a:extLst>
              <a:ext uri="{FF2B5EF4-FFF2-40B4-BE49-F238E27FC236}">
                <a16:creationId xmlns:a16="http://schemas.microsoft.com/office/drawing/2014/main" id="{C3FB6D10-A56F-46BF-8672-E18296A83AD8}"/>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Tree>
    <p:extLst>
      <p:ext uri="{BB962C8B-B14F-4D97-AF65-F5344CB8AC3E}">
        <p14:creationId xmlns:p14="http://schemas.microsoft.com/office/powerpoint/2010/main" val="2981621845"/>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70307"/>
          <a:stretch/>
        </p:blipFill>
        <p:spPr>
          <a:xfrm>
            <a:off x="6343650" y="5964193"/>
            <a:ext cx="5848350" cy="89655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20157" y="6115050"/>
            <a:ext cx="830345" cy="830345"/>
          </a:xfrm>
          <a:prstGeom prst="rect">
            <a:avLst/>
          </a:prstGeom>
        </p:spPr>
      </p:pic>
      <p:pic>
        <p:nvPicPr>
          <p:cNvPr id="11" name="Picture 10">
            <a:extLst>
              <a:ext uri="{FF2B5EF4-FFF2-40B4-BE49-F238E27FC236}">
                <a16:creationId xmlns:a16="http://schemas.microsoft.com/office/drawing/2014/main" id="{CAB1892A-1B3D-014D-B9C7-BCEDE316FDA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40000"/>
          <a:stretch/>
        </p:blipFill>
        <p:spPr>
          <a:xfrm>
            <a:off x="4876800" y="0"/>
            <a:ext cx="7315200"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fld id="{AEC86372-ED1D-451E-A0DA-92F70A0393B1}" type="datetime1">
              <a:rPr lang="en-US" smtClean="0"/>
              <a:t>7/22/2025</a:t>
            </a:fld>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dirty="0"/>
              <a:t>Copyright © 2022, Oracle and/or its affiliates  |  Confidential: Internal/Restricted/Highly Restricted</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95452683"/>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C13851-8F5A-3D4E-B2BF-9068624FC3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t="70307"/>
          <a:stretch/>
        </p:blipFill>
        <p:spPr>
          <a:xfrm>
            <a:off x="6343650" y="5964193"/>
            <a:ext cx="5848350" cy="896551"/>
          </a:xfrm>
          <a:prstGeom prst="rect">
            <a:avLst/>
          </a:prstGeom>
        </p:spPr>
      </p:pic>
      <p:pic>
        <p:nvPicPr>
          <p:cNvPr id="15" name="Picture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20157" y="6115050"/>
            <a:ext cx="830345" cy="830345"/>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fld id="{DCEB30A5-FB54-4DA1-B38D-1B7DE81C6A48}" type="datetime1">
              <a:rPr lang="en-US" smtClean="0"/>
              <a:t>7/22/2025</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dirty="0"/>
              <a:t>Copyright © 2022, Oracle and/or its affiliates  |  Confidential: Internal/Restricted/Highly Restricted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63570636"/>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t="70307"/>
          <a:stretch/>
        </p:blipFill>
        <p:spPr>
          <a:xfrm>
            <a:off x="6343650" y="5964193"/>
            <a:ext cx="5848350" cy="896551"/>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20157" y="6115050"/>
            <a:ext cx="830345" cy="830345"/>
          </a:xfrm>
          <a:prstGeom prst="rect">
            <a:avLst/>
          </a:prstGeom>
        </p:spPr>
      </p:pic>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fld id="{1412C781-9486-495F-9009-294AB81D9257}" type="datetime1">
              <a:rPr lang="en-US" smtClean="0"/>
              <a:t>7/22/2025</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dirty="0"/>
              <a:t>Copyright © 2022, Oracle and/or its affiliates  |  Confidential: Internal/Restricted/Highly Restricted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20490013"/>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Light - Thank You">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t="70307"/>
          <a:stretch/>
        </p:blipFill>
        <p:spPr>
          <a:xfrm>
            <a:off x="6343650" y="5964193"/>
            <a:ext cx="5848350" cy="896551"/>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20157" y="6115050"/>
            <a:ext cx="830345" cy="830345"/>
          </a:xfrm>
          <a:prstGeom prst="rect">
            <a:avLst/>
          </a:prstGeom>
        </p:spPr>
      </p:pic>
      <p:pic>
        <p:nvPicPr>
          <p:cNvPr id="12" name="Picture 11">
            <a:extLst>
              <a:ext uri="{FF2B5EF4-FFF2-40B4-BE49-F238E27FC236}">
                <a16:creationId xmlns:a16="http://schemas.microsoft.com/office/drawing/2014/main" id="{14F52034-4D0B-8F48-A20F-8F40B1A92E5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34448"/>
            <a:ext cx="6560075"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fld id="{B80FBCF9-2936-4056-9408-59954380108C}" type="datetime1">
              <a:rPr lang="en-US" smtClean="0"/>
              <a:t>7/22/2025</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dirty="0"/>
              <a:t>Copyright © 2022, Oracle and/or its affiliates  |  Confidential: Internal/Restricted/Highly Restricted</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solidFill>
                  <a:srgbClr val="CC4520"/>
                </a:solidFill>
                <a:latin typeface="Oracle Sans Extra Bold" panose="020B0803020204020204" pitchFamily="34" charset="0"/>
                <a:cs typeface="Oracle Sans Extra Bold" panose="020B08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solidFill>
                  <a:srgbClr val="606060"/>
                </a:solidFill>
              </a:defRPr>
            </a:lvl1pPr>
          </a:lstStyle>
          <a:p>
            <a:pPr lvl="0"/>
            <a:r>
              <a:rPr lang="en-US"/>
              <a:t>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solidFill>
                  <a:srgbClr val="606060"/>
                </a:solidFill>
              </a:defRPr>
            </a:lvl1pPr>
          </a:lstStyle>
          <a:p>
            <a:pPr lvl="0"/>
            <a:r>
              <a:rPr lang="en-US" dirty="0"/>
              <a:t>Edit Master text styles</a:t>
            </a:r>
          </a:p>
        </p:txBody>
      </p:sp>
      <p:sp>
        <p:nvSpPr>
          <p:cNvPr id="13" name="Picture Placeholder 2">
            <a:extLst>
              <a:ext uri="{FF2B5EF4-FFF2-40B4-BE49-F238E27FC236}">
                <a16:creationId xmlns:a16="http://schemas.microsoft.com/office/drawing/2014/main" id="{E3889800-62E2-CF4C-97E0-CE1310E361A3}"/>
              </a:ext>
            </a:extLst>
          </p:cNvPr>
          <p:cNvSpPr>
            <a:spLocks noGrp="1"/>
          </p:cNvSpPr>
          <p:nvPr>
            <p:ph type="pic" sz="quarter" idx="20" hasCustomPrompt="1"/>
          </p:nvPr>
        </p:nvSpPr>
        <p:spPr>
          <a:xfrm>
            <a:off x="6560075" y="0"/>
            <a:ext cx="5631925" cy="6858000"/>
          </a:xfrm>
        </p:spPr>
        <p:txBody>
          <a:bodyPr anchor="ctr" anchorCtr="1"/>
          <a:lstStyle>
            <a:lvl1pPr>
              <a:defRPr/>
            </a:lvl1pPr>
          </a:lstStyle>
          <a:p>
            <a:r>
              <a:rPr lang="en-US" dirty="0"/>
              <a:t>Click to add image</a:t>
            </a:r>
          </a:p>
        </p:txBody>
      </p:sp>
    </p:spTree>
    <p:extLst>
      <p:ext uri="{BB962C8B-B14F-4D97-AF65-F5344CB8AC3E}">
        <p14:creationId xmlns:p14="http://schemas.microsoft.com/office/powerpoint/2010/main" val="1366341591"/>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70307"/>
          <a:stretch/>
        </p:blipFill>
        <p:spPr>
          <a:xfrm>
            <a:off x="6343650" y="5964193"/>
            <a:ext cx="5848350" cy="896551"/>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20157" y="6115050"/>
            <a:ext cx="830345" cy="830345"/>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fld id="{CD6C986A-168F-4D76-86BB-5B349F7604D5}" type="datetime1">
              <a:rPr lang="en-US" smtClean="0"/>
              <a:t>7/22/2025</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dirty="0"/>
              <a:t>Copyright © 2022, Oracle and/or its affiliates  |  Confidential: Internal/Restricted/Highly Restricted</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solidFill>
                  <a:srgbClr val="CC4520"/>
                </a:solidFill>
                <a:latin typeface="Oracle Sans Extra Bold" panose="020B0803020204020204" pitchFamily="34" charset="0"/>
                <a:cs typeface="Oracle Sans Extra Bold" panose="020B08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solidFill>
                  <a:srgbClr val="606060"/>
                </a:solidFill>
              </a:defRPr>
            </a:lvl1pPr>
          </a:lstStyle>
          <a:p>
            <a:pPr lvl="0"/>
            <a:r>
              <a:rPr lang="en-US"/>
              <a:t>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solidFill>
                  <a:srgbClr val="606060"/>
                </a:solidFill>
              </a:defRPr>
            </a:lvl1pPr>
          </a:lstStyle>
          <a:p>
            <a:pPr lvl="0"/>
            <a:r>
              <a:rPr lang="en-US" dirty="0"/>
              <a:t>Edit Master text styles</a:t>
            </a:r>
          </a:p>
        </p:txBody>
      </p:sp>
    </p:spTree>
    <p:extLst>
      <p:ext uri="{BB962C8B-B14F-4D97-AF65-F5344CB8AC3E}">
        <p14:creationId xmlns:p14="http://schemas.microsoft.com/office/powerpoint/2010/main" val="1820406926"/>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spTree>
    <p:extLst>
      <p:ext uri="{BB962C8B-B14F-4D97-AF65-F5344CB8AC3E}">
        <p14:creationId xmlns:p14="http://schemas.microsoft.com/office/powerpoint/2010/main" val="800079133"/>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70307"/>
          <a:stretch/>
        </p:blipFill>
        <p:spPr>
          <a:xfrm>
            <a:off x="6343650" y="5964193"/>
            <a:ext cx="5848350" cy="89655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20157" y="6115050"/>
            <a:ext cx="830345" cy="830345"/>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fld id="{635E5522-276A-4151-B19E-B34F52E25495}" type="datetime1">
              <a:rPr lang="en-US" smtClean="0"/>
              <a:t>7/22/2025</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  Confidential: Internal/Restricted/Highly Restricted</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solidFill>
                  <a:srgbClr val="CC4520"/>
                </a:solidFill>
                <a:latin typeface="Oracle Sans Extra Bold" panose="020B0803020204020204" pitchFamily="34" charset="0"/>
                <a:cs typeface="Oracle Sans Extra Bold" panose="020B0803020204020204" pitchFamily="34" charset="0"/>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rgbClr val="606060"/>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1365899792"/>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654E0-4E88-0F49-8597-E60A50499B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77EF2F-B597-C144-91CC-49A02C99E6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DC3A37-51CA-9447-A9E5-87A3F915BB16}"/>
              </a:ext>
            </a:extLst>
          </p:cNvPr>
          <p:cNvSpPr>
            <a:spLocks noGrp="1"/>
          </p:cNvSpPr>
          <p:nvPr>
            <p:ph type="dt" sz="half" idx="10"/>
          </p:nvPr>
        </p:nvSpPr>
        <p:spPr/>
        <p:txBody>
          <a:bodyPr/>
          <a:lstStyle/>
          <a:p>
            <a:fld id="{B17187FD-B663-0D48-80A2-C8F622EE4CAE}" type="datetimeFigureOut">
              <a:rPr lang="en-US" smtClean="0"/>
              <a:t>7/22/2025</a:t>
            </a:fld>
            <a:endParaRPr lang="en-US"/>
          </a:p>
        </p:txBody>
      </p:sp>
      <p:sp>
        <p:nvSpPr>
          <p:cNvPr id="5" name="Footer Placeholder 4">
            <a:extLst>
              <a:ext uri="{FF2B5EF4-FFF2-40B4-BE49-F238E27FC236}">
                <a16:creationId xmlns:a16="http://schemas.microsoft.com/office/drawing/2014/main" id="{BBDACB52-6D5D-5F43-B7CE-807CACA5DE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B5D9C9-B743-CB4D-B553-030BCAEE4918}"/>
              </a:ext>
            </a:extLst>
          </p:cNvPr>
          <p:cNvSpPr>
            <a:spLocks noGrp="1"/>
          </p:cNvSpPr>
          <p:nvPr>
            <p:ph type="sldNum" sz="quarter" idx="12"/>
          </p:nvPr>
        </p:nvSpPr>
        <p:spPr/>
        <p:txBody>
          <a:bodyPr/>
          <a:lstStyle/>
          <a:p>
            <a:fld id="{F61F53FA-CC09-074E-B7DE-B49BD31E6906}" type="slidenum">
              <a:rPr lang="en-US" smtClean="0"/>
              <a:t>‹#›</a:t>
            </a:fld>
            <a:endParaRPr lang="en-US"/>
          </a:p>
        </p:txBody>
      </p:sp>
    </p:spTree>
    <p:extLst>
      <p:ext uri="{BB962C8B-B14F-4D97-AF65-F5344CB8AC3E}">
        <p14:creationId xmlns:p14="http://schemas.microsoft.com/office/powerpoint/2010/main" val="3371241208"/>
      </p:ext>
    </p:extLst>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Light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solidFill>
                  <a:schemeClr val="bg1"/>
                </a:solidFill>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solidFill>
                  <a:schemeClr val="bg1"/>
                </a:solidFill>
              </a:defRPr>
            </a:lvl1pPr>
          </a:lstStyle>
          <a:p>
            <a:pPr lvl="0"/>
            <a:r>
              <a:rPr lang="en-US"/>
              <a:t>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786"/>
            <a:ext cx="6096000" cy="6858000"/>
          </a:xfrm>
        </p:spPr>
        <p:txBody>
          <a:bodyPr/>
          <a:lstStyle/>
          <a:p>
            <a:r>
              <a:rPr lang="en-US"/>
              <a:t>Click icon to add picture</a:t>
            </a:r>
            <a:endParaRPr lang="en-US" dirty="0"/>
          </a:p>
        </p:txBody>
      </p:sp>
      <p:pic>
        <p:nvPicPr>
          <p:cNvPr id="18" name="Picture 17">
            <a:extLst>
              <a:ext uri="{FF2B5EF4-FFF2-40B4-BE49-F238E27FC236}">
                <a16:creationId xmlns:a16="http://schemas.microsoft.com/office/drawing/2014/main" id="{CD5DCFC1-0F99-EB42-9252-693A872EE5B4}"/>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727DC7F-5A5A-4C5E-9803-014AD28FF471}"/>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0FF94833-4AC2-476E-A6DE-A03E7A4DDD8E}"/>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721687422"/>
      </p:ext>
    </p:extLst>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Divider_03">
    <p:bg>
      <p:bgPr>
        <a:solidFill>
          <a:srgbClr val="04232C"/>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FF5471F-D98A-77FC-587A-02C12D3E3220}"/>
              </a:ext>
            </a:extLst>
          </p:cNvPr>
          <p:cNvSpPr>
            <a:spLocks noGrp="1"/>
          </p:cNvSpPr>
          <p:nvPr>
            <p:ph type="ftr" sz="quarter" idx="10"/>
          </p:nvPr>
        </p:nvSpPr>
        <p:spPr/>
        <p:txBody>
          <a:bodyPr/>
          <a:lstStyle>
            <a:lvl1pPr>
              <a:defRPr>
                <a:solidFill>
                  <a:schemeClr val="bg1"/>
                </a:solidFill>
              </a:defRPr>
            </a:lvl1pPr>
          </a:lstStyle>
          <a:p>
            <a:r>
              <a:rPr lang="en-US">
                <a:sym typeface="Symbol" pitchFamily="2" charset="2"/>
              </a:rPr>
              <a:t>Copyright © 2025, Oracle and/or its affiliates | Restricted</a:t>
            </a:r>
            <a:endParaRPr lang="en-CA" dirty="0"/>
          </a:p>
        </p:txBody>
      </p:sp>
      <p:sp>
        <p:nvSpPr>
          <p:cNvPr id="5" name="Slide Number Placeholder 4">
            <a:extLst>
              <a:ext uri="{FF2B5EF4-FFF2-40B4-BE49-F238E27FC236}">
                <a16:creationId xmlns:a16="http://schemas.microsoft.com/office/drawing/2014/main" id="{AD9861D6-9FFA-8DA2-BF61-F83E1CE8A164}"/>
              </a:ext>
            </a:extLst>
          </p:cNvPr>
          <p:cNvSpPr>
            <a:spLocks noGrp="1"/>
          </p:cNvSpPr>
          <p:nvPr>
            <p:ph type="sldNum" sz="quarter" idx="11"/>
          </p:nvPr>
        </p:nvSpPr>
        <p:spPr/>
        <p:txBody>
          <a:bodyPr/>
          <a:lstStyle>
            <a:lvl1pPr>
              <a:defRPr>
                <a:solidFill>
                  <a:schemeClr val="bg1"/>
                </a:solidFill>
              </a:defRPr>
            </a:lvl1pPr>
          </a:lstStyle>
          <a:p>
            <a:fld id="{CFF4B978-1D82-7745-80C5-DBABA6B131D3}" type="slidenum">
              <a:rPr lang="en-US" smtClean="0"/>
              <a:pPr/>
              <a:t>‹#›</a:t>
            </a:fld>
            <a:endParaRPr lang="en-US"/>
          </a:p>
        </p:txBody>
      </p:sp>
      <p:sp>
        <p:nvSpPr>
          <p:cNvPr id="7" name="Title 1">
            <a:extLst>
              <a:ext uri="{FF2B5EF4-FFF2-40B4-BE49-F238E27FC236}">
                <a16:creationId xmlns:a16="http://schemas.microsoft.com/office/drawing/2014/main" id="{BCD2C68A-FFF8-5C27-D87A-96E9D3797229}"/>
              </a:ext>
            </a:extLst>
          </p:cNvPr>
          <p:cNvSpPr>
            <a:spLocks noGrp="1"/>
          </p:cNvSpPr>
          <p:nvPr>
            <p:ph type="title" hasCustomPrompt="1"/>
          </p:nvPr>
        </p:nvSpPr>
        <p:spPr>
          <a:xfrm>
            <a:off x="660444" y="160338"/>
            <a:ext cx="5283544" cy="1719263"/>
          </a:xfrm>
        </p:spPr>
        <p:txBody>
          <a:bodyPr anchor="b">
            <a:noAutofit/>
          </a:bodyPr>
          <a:lstStyle>
            <a:lvl1pPr>
              <a:defRPr lang="en-US" sz="4267" b="0" i="0" dirty="0">
                <a:solidFill>
                  <a:schemeClr val="bg1"/>
                </a:solidFill>
                <a:latin typeface="Oracle Sans" panose="020B0503020204020204" pitchFamily="34" charset="0"/>
              </a:defRPr>
            </a:lvl1pPr>
          </a:lstStyle>
          <a:p>
            <a:r>
              <a:rPr lang="en-US" dirty="0"/>
              <a:t>Click to edit Title</a:t>
            </a:r>
            <a:br>
              <a:rPr lang="en-US" dirty="0"/>
            </a:br>
            <a:r>
              <a:rPr lang="en-US" dirty="0"/>
              <a:t>(up to 2 lines)</a:t>
            </a:r>
          </a:p>
        </p:txBody>
      </p:sp>
      <p:sp>
        <p:nvSpPr>
          <p:cNvPr id="8" name="Text Placeholder 2">
            <a:extLst>
              <a:ext uri="{FF2B5EF4-FFF2-40B4-BE49-F238E27FC236}">
                <a16:creationId xmlns:a16="http://schemas.microsoft.com/office/drawing/2014/main" id="{26737780-3B2C-D78C-CBA7-307FE921151C}"/>
              </a:ext>
            </a:extLst>
          </p:cNvPr>
          <p:cNvSpPr>
            <a:spLocks noGrp="1"/>
          </p:cNvSpPr>
          <p:nvPr>
            <p:ph type="body" idx="1" hasCustomPrompt="1"/>
          </p:nvPr>
        </p:nvSpPr>
        <p:spPr>
          <a:xfrm>
            <a:off x="660443" y="2186253"/>
            <a:ext cx="4479159" cy="2309548"/>
          </a:xfrm>
        </p:spPr>
        <p:txBody>
          <a:bodyPr>
            <a:noAutofit/>
          </a:bodyPr>
          <a:lstStyle>
            <a:lvl1pPr marL="0" indent="0">
              <a:lnSpc>
                <a:spcPct val="110000"/>
              </a:lnSpc>
              <a:buNone/>
              <a:defRPr sz="2133" b="0" i="0">
                <a:solidFill>
                  <a:schemeClr val="bg1"/>
                </a:solidFill>
                <a:latin typeface="Oracle Sans" panose="020B0503020204020204" pitchFamily="34" charset="0"/>
                <a:cs typeface="Oracle Sans" panose="020B0503020204020204" pitchFamily="34" charset="0"/>
              </a:defRPr>
            </a:lvl1pPr>
            <a:lvl2pPr marL="457147" indent="0">
              <a:buNone/>
              <a:defRPr sz="2000">
                <a:solidFill>
                  <a:schemeClr val="tx1">
                    <a:tint val="75000"/>
                  </a:schemeClr>
                </a:solidFill>
              </a:defRPr>
            </a:lvl2pPr>
            <a:lvl3pPr marL="914296" indent="0">
              <a:buNone/>
              <a:defRPr sz="1800">
                <a:solidFill>
                  <a:schemeClr val="tx1">
                    <a:tint val="75000"/>
                  </a:schemeClr>
                </a:solidFill>
              </a:defRPr>
            </a:lvl3pPr>
            <a:lvl4pPr marL="1371443" indent="0">
              <a:buNone/>
              <a:defRPr sz="1600">
                <a:solidFill>
                  <a:schemeClr val="tx1">
                    <a:tint val="75000"/>
                  </a:schemeClr>
                </a:solidFill>
              </a:defRPr>
            </a:lvl4pPr>
            <a:lvl5pPr marL="1828590" indent="0">
              <a:buNone/>
              <a:defRPr sz="1600">
                <a:solidFill>
                  <a:schemeClr val="tx1">
                    <a:tint val="75000"/>
                  </a:schemeClr>
                </a:solidFill>
              </a:defRPr>
            </a:lvl5pPr>
            <a:lvl6pPr marL="2285738" indent="0">
              <a:buNone/>
              <a:defRPr sz="1600">
                <a:solidFill>
                  <a:schemeClr val="tx1">
                    <a:tint val="75000"/>
                  </a:schemeClr>
                </a:solidFill>
              </a:defRPr>
            </a:lvl6pPr>
            <a:lvl7pPr marL="2742885" indent="0">
              <a:buNone/>
              <a:defRPr sz="1600">
                <a:solidFill>
                  <a:schemeClr val="tx1">
                    <a:tint val="75000"/>
                  </a:schemeClr>
                </a:solidFill>
              </a:defRPr>
            </a:lvl7pPr>
            <a:lvl8pPr marL="3200032" indent="0">
              <a:buNone/>
              <a:defRPr sz="1600">
                <a:solidFill>
                  <a:schemeClr val="tx1">
                    <a:tint val="75000"/>
                  </a:schemeClr>
                </a:solidFill>
              </a:defRPr>
            </a:lvl8pPr>
            <a:lvl9pPr marL="3657179" indent="0">
              <a:buNone/>
              <a:defRPr sz="1600">
                <a:solidFill>
                  <a:schemeClr val="tx1">
                    <a:tint val="75000"/>
                  </a:schemeClr>
                </a:solidFill>
              </a:defRPr>
            </a:lvl9pPr>
          </a:lstStyle>
          <a:p>
            <a:pPr lvl="0"/>
            <a:r>
              <a:rPr lang="en-US" dirty="0"/>
              <a:t>Subtitle goes here</a:t>
            </a:r>
          </a:p>
        </p:txBody>
      </p:sp>
      <p:pic>
        <p:nvPicPr>
          <p:cNvPr id="2" name="Picture 1">
            <a:extLst>
              <a:ext uri="{FF2B5EF4-FFF2-40B4-BE49-F238E27FC236}">
                <a16:creationId xmlns:a16="http://schemas.microsoft.com/office/drawing/2014/main" id="{EC072305-7660-2B11-5BBB-7561412115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flipV="1">
            <a:off x="9042324" y="1346125"/>
            <a:ext cx="4495800" cy="1803551"/>
          </a:xfrm>
          <a:prstGeom prst="rect">
            <a:avLst/>
          </a:prstGeom>
        </p:spPr>
      </p:pic>
    </p:spTree>
    <p:extLst>
      <p:ext uri="{BB962C8B-B14F-4D97-AF65-F5344CB8AC3E}">
        <p14:creationId xmlns:p14="http://schemas.microsoft.com/office/powerpoint/2010/main" val="1402161459"/>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solidFill>
                  <a:srgbClr val="606060"/>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fld id="{E7CF7386-AF3C-4BD8-832B-AC56F7B7E4F1}" type="datetime1">
              <a:rPr lang="en-US" smtClean="0"/>
              <a:t>7/22/2025</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dirty="0"/>
              <a:t>Copyright © 2022, Oracle and/or its affiliates  |  Confidential: Internal/Restricted/Highly Restricted</a:t>
            </a:r>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61409854"/>
      </p:ext>
    </p:extLst>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10615514"/>
      </p:ext>
    </p:extLst>
  </p:cSld>
  <p:clrMapOvr>
    <a:masterClrMapping/>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1_Title Only">
    <p:bg>
      <p:bgPr>
        <a:solidFill>
          <a:srgbClr val="0423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04F85-F34E-08F4-8747-9AD5EBFFCFEF}"/>
              </a:ext>
            </a:extLst>
          </p:cNvPr>
          <p:cNvSpPr>
            <a:spLocks noGrp="1"/>
          </p:cNvSpPr>
          <p:nvPr>
            <p:ph type="title" hasCustomPrompt="1"/>
          </p:nvPr>
        </p:nvSpPr>
        <p:spPr/>
        <p:txBody>
          <a:bodyPr/>
          <a:lstStyle>
            <a:lvl1pPr>
              <a:defRPr b="0" i="0">
                <a:latin typeface="Oracle Sans" panose="020B0503020204020204" pitchFamily="34" charset="0"/>
              </a:defRPr>
            </a:lvl1pPr>
          </a:lstStyle>
          <a:p>
            <a:r>
              <a:rPr lang="en-US" dirty="0"/>
              <a:t>Click to edit Title</a:t>
            </a:r>
          </a:p>
        </p:txBody>
      </p:sp>
      <p:sp>
        <p:nvSpPr>
          <p:cNvPr id="6" name="Footer Placeholder 5">
            <a:extLst>
              <a:ext uri="{FF2B5EF4-FFF2-40B4-BE49-F238E27FC236}">
                <a16:creationId xmlns:a16="http://schemas.microsoft.com/office/drawing/2014/main" id="{640D76F8-70C1-8934-023B-4AFB1F6E3AD0}"/>
              </a:ext>
            </a:extLst>
          </p:cNvPr>
          <p:cNvSpPr>
            <a:spLocks noGrp="1"/>
          </p:cNvSpPr>
          <p:nvPr>
            <p:ph type="ftr" sz="quarter" idx="10"/>
          </p:nvPr>
        </p:nvSpPr>
        <p:spPr/>
        <p:txBody>
          <a:bodyPr/>
          <a:lstStyle/>
          <a:p>
            <a:r>
              <a:rPr lang="en-US">
                <a:sym typeface="Symbol" pitchFamily="2" charset="2"/>
              </a:rPr>
              <a:t>Copyright © 2025, Oracle and/or its affiliates | Restricted</a:t>
            </a:r>
            <a:endParaRPr lang="en-CA" dirty="0"/>
          </a:p>
        </p:txBody>
      </p:sp>
      <p:sp>
        <p:nvSpPr>
          <p:cNvPr id="7" name="Slide Number Placeholder 6">
            <a:extLst>
              <a:ext uri="{FF2B5EF4-FFF2-40B4-BE49-F238E27FC236}">
                <a16:creationId xmlns:a16="http://schemas.microsoft.com/office/drawing/2014/main" id="{C13F3451-CD7E-98B3-07D0-E353F4A0BEB9}"/>
              </a:ext>
            </a:extLst>
          </p:cNvPr>
          <p:cNvSpPr>
            <a:spLocks noGrp="1"/>
          </p:cNvSpPr>
          <p:nvPr>
            <p:ph type="sldNum" sz="quarter" idx="11"/>
          </p:nvPr>
        </p:nvSpPr>
        <p:spPr/>
        <p:txBody>
          <a:bodyPr/>
          <a:lstStyle/>
          <a:p>
            <a:fld id="{CFF4B978-1D82-7745-80C5-DBABA6B131D3}" type="slidenum">
              <a:rPr lang="en-US" smtClean="0"/>
              <a:pPr/>
              <a:t>‹#›</a:t>
            </a:fld>
            <a:endParaRPr lang="en-US"/>
          </a:p>
        </p:txBody>
      </p:sp>
      <p:pic>
        <p:nvPicPr>
          <p:cNvPr id="4" name="Graphic 3">
            <a:extLst>
              <a:ext uri="{FF2B5EF4-FFF2-40B4-BE49-F238E27FC236}">
                <a16:creationId xmlns:a16="http://schemas.microsoft.com/office/drawing/2014/main" id="{1A928765-91C1-2C42-E50D-B16B66D779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169164" cy="6858000"/>
          </a:xfrm>
          <a:prstGeom prst="rect">
            <a:avLst/>
          </a:prstGeom>
        </p:spPr>
      </p:pic>
    </p:spTree>
    <p:extLst>
      <p:ext uri="{BB962C8B-B14F-4D97-AF65-F5344CB8AC3E}">
        <p14:creationId xmlns:p14="http://schemas.microsoft.com/office/powerpoint/2010/main" val="969889089"/>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05166" y="1901791"/>
            <a:ext cx="5723839" cy="1559719"/>
          </a:xfrm>
        </p:spPr>
        <p:txBody>
          <a:bodyPr anchor="t" anchorCtr="0">
            <a:noAutofit/>
          </a:bodyPr>
          <a:lstStyle>
            <a:lvl1pPr algn="l">
              <a:defRPr lang="en-US" sz="4267" b="0" i="0" dirty="0">
                <a:latin typeface="Oracle Sans" panose="020B0503020204020204" pitchFamily="34" charset="0"/>
              </a:defRPr>
            </a:lvl1pPr>
          </a:lstStyle>
          <a:p>
            <a:r>
              <a:rPr lang="en-US" dirty="0"/>
              <a:t>Click to edit Title</a:t>
            </a:r>
            <a:br>
              <a:rPr lang="en-US" dirty="0"/>
            </a:br>
            <a:r>
              <a:rPr lang="en-US" dirty="0"/>
              <a:t>(up to two lines)</a:t>
            </a:r>
          </a:p>
        </p:txBody>
      </p:sp>
      <p:sp>
        <p:nvSpPr>
          <p:cNvPr id="3" name="Subtitle 2"/>
          <p:cNvSpPr>
            <a:spLocks noGrp="1"/>
          </p:cNvSpPr>
          <p:nvPr>
            <p:ph type="subTitle" idx="1" hasCustomPrompt="1"/>
          </p:nvPr>
        </p:nvSpPr>
        <p:spPr>
          <a:xfrm>
            <a:off x="705166" y="4216079"/>
            <a:ext cx="5723839" cy="1655763"/>
          </a:xfrm>
        </p:spPr>
        <p:txBody>
          <a:bodyPr>
            <a:noAutofit/>
          </a:bodyPr>
          <a:lstStyle>
            <a:lvl1pPr marL="0" indent="0" algn="l">
              <a:lnSpc>
                <a:spcPct val="120000"/>
              </a:lnSpc>
              <a:spcBef>
                <a:spcPts val="100"/>
              </a:spcBef>
              <a:buNone/>
              <a:defRPr sz="1600">
                <a:solidFill>
                  <a:schemeClr val="tx1"/>
                </a:solidFill>
              </a:defRPr>
            </a:lvl1pPr>
            <a:lvl2pPr marL="457147" indent="0" algn="ctr">
              <a:buNone/>
              <a:defRPr sz="2000"/>
            </a:lvl2pPr>
            <a:lvl3pPr marL="914296" indent="0" algn="ctr">
              <a:buNone/>
              <a:defRPr sz="1800"/>
            </a:lvl3pPr>
            <a:lvl4pPr marL="1371443" indent="0" algn="ctr">
              <a:buNone/>
              <a:defRPr sz="1600"/>
            </a:lvl4pPr>
            <a:lvl5pPr marL="1828590" indent="0" algn="ctr">
              <a:buNone/>
              <a:defRPr sz="1600"/>
            </a:lvl5pPr>
            <a:lvl6pPr marL="2285738"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dirty="0"/>
              <a:t>Subtitle goes here</a:t>
            </a:r>
          </a:p>
        </p:txBody>
      </p:sp>
      <p:sp>
        <p:nvSpPr>
          <p:cNvPr id="15" name="Footer Placeholder 14">
            <a:extLst>
              <a:ext uri="{FF2B5EF4-FFF2-40B4-BE49-F238E27FC236}">
                <a16:creationId xmlns:a16="http://schemas.microsoft.com/office/drawing/2014/main" id="{6DE01FA4-0D3E-1F35-B11D-5E590F38FA43}"/>
              </a:ext>
            </a:extLst>
          </p:cNvPr>
          <p:cNvSpPr>
            <a:spLocks noGrp="1"/>
          </p:cNvSpPr>
          <p:nvPr>
            <p:ph type="ftr" sz="quarter" idx="11"/>
          </p:nvPr>
        </p:nvSpPr>
        <p:spPr/>
        <p:txBody>
          <a:bodyPr/>
          <a:lstStyle>
            <a:lvl1pPr>
              <a:defRPr>
                <a:solidFill>
                  <a:schemeClr val="tx1"/>
                </a:solidFill>
              </a:defRPr>
            </a:lvl1pPr>
          </a:lstStyle>
          <a:p>
            <a:r>
              <a:rPr lang="en-US">
                <a:sym typeface="Symbol" pitchFamily="2" charset="2"/>
              </a:rPr>
              <a:t>Copyright © 2025, Oracle and/or its affiliates | Restricted</a:t>
            </a:r>
            <a:endParaRPr lang="en-CA" dirty="0"/>
          </a:p>
        </p:txBody>
      </p:sp>
      <p:sp>
        <p:nvSpPr>
          <p:cNvPr id="16" name="Slide Number Placeholder 15">
            <a:extLst>
              <a:ext uri="{FF2B5EF4-FFF2-40B4-BE49-F238E27FC236}">
                <a16:creationId xmlns:a16="http://schemas.microsoft.com/office/drawing/2014/main" id="{7A895009-219B-AB66-7DA1-8C537D9B2214}"/>
              </a:ext>
            </a:extLst>
          </p:cNvPr>
          <p:cNvSpPr>
            <a:spLocks noGrp="1"/>
          </p:cNvSpPr>
          <p:nvPr>
            <p:ph type="sldNum" sz="quarter" idx="12"/>
          </p:nvPr>
        </p:nvSpPr>
        <p:spPr/>
        <p:txBody>
          <a:bodyPr/>
          <a:lstStyle>
            <a:lvl1pPr>
              <a:defRPr>
                <a:solidFill>
                  <a:schemeClr val="tx1"/>
                </a:solidFill>
              </a:defRPr>
            </a:lvl1pPr>
          </a:lstStyle>
          <a:p>
            <a:fld id="{CFF4B978-1D82-7745-80C5-DBABA6B131D3}" type="slidenum">
              <a:rPr lang="en-US" smtClean="0"/>
              <a:pPr/>
              <a:t>‹#›</a:t>
            </a:fld>
            <a:endParaRPr lang="en-US" dirty="0"/>
          </a:p>
        </p:txBody>
      </p:sp>
    </p:spTree>
    <p:extLst>
      <p:ext uri="{BB962C8B-B14F-4D97-AF65-F5344CB8AC3E}">
        <p14:creationId xmlns:p14="http://schemas.microsoft.com/office/powerpoint/2010/main" val="1398470828"/>
      </p:ext>
    </p:extLst>
  </p:cSld>
  <p:clrMapOvr>
    <a:overrideClrMapping bg1="dk1" tx1="lt1" bg2="dk2" tx2="lt2" accent1="accent1" accent2="accent2" accent3="accent3" accent4="accent4" accent5="accent5" accent6="accent6" hlink="hlink" folHlink="folHlink"/>
  </p:clrMapOvr>
  <p:transition spd="slow">
    <p:wipe/>
  </p:transition>
  <p:extLst>
    <p:ext uri="{DCECCB84-F9BA-43D5-87BE-67443E8EF086}">
      <p15:sldGuideLst xmlns:p15="http://schemas.microsoft.com/office/powerpoint/2012/main">
        <p15:guide id="1" orient="horz">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Dark Title Slide_02">
    <p:bg>
      <p:bgPr>
        <a:solidFill>
          <a:srgbClr val="04232C"/>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05166" y="1901791"/>
            <a:ext cx="5723839" cy="1559719"/>
          </a:xfrm>
        </p:spPr>
        <p:txBody>
          <a:bodyPr anchor="t" anchorCtr="0">
            <a:noAutofit/>
          </a:bodyPr>
          <a:lstStyle>
            <a:lvl1pPr algn="l">
              <a:defRPr lang="en-US" sz="4267" b="0" i="0" dirty="0">
                <a:latin typeface="Oracle Sans" panose="020B0503020204020204" pitchFamily="34" charset="0"/>
              </a:defRPr>
            </a:lvl1pPr>
          </a:lstStyle>
          <a:p>
            <a:r>
              <a:rPr lang="en-US" dirty="0"/>
              <a:t>Click to edit Title</a:t>
            </a:r>
            <a:br>
              <a:rPr lang="en-US" dirty="0"/>
            </a:br>
            <a:r>
              <a:rPr lang="en-US" dirty="0"/>
              <a:t>(up to two lines)</a:t>
            </a:r>
          </a:p>
        </p:txBody>
      </p:sp>
      <p:sp>
        <p:nvSpPr>
          <p:cNvPr id="3" name="Subtitle 2"/>
          <p:cNvSpPr>
            <a:spLocks noGrp="1"/>
          </p:cNvSpPr>
          <p:nvPr userDrawn="1">
            <p:ph type="subTitle" idx="1" hasCustomPrompt="1"/>
          </p:nvPr>
        </p:nvSpPr>
        <p:spPr>
          <a:xfrm>
            <a:off x="705166" y="4216079"/>
            <a:ext cx="5723839" cy="1655763"/>
          </a:xfrm>
        </p:spPr>
        <p:txBody>
          <a:bodyPr>
            <a:noAutofit/>
          </a:bodyPr>
          <a:lstStyle>
            <a:lvl1pPr marL="0" indent="0" algn="l">
              <a:lnSpc>
                <a:spcPct val="120000"/>
              </a:lnSpc>
              <a:spcBef>
                <a:spcPts val="100"/>
              </a:spcBef>
              <a:buNone/>
              <a:defRPr sz="1600">
                <a:solidFill>
                  <a:schemeClr val="tx1"/>
                </a:solidFill>
              </a:defRPr>
            </a:lvl1pPr>
            <a:lvl2pPr marL="457147" indent="0" algn="ctr">
              <a:buNone/>
              <a:defRPr sz="2000"/>
            </a:lvl2pPr>
            <a:lvl3pPr marL="914296" indent="0" algn="ctr">
              <a:buNone/>
              <a:defRPr sz="1800"/>
            </a:lvl3pPr>
            <a:lvl4pPr marL="1371443" indent="0" algn="ctr">
              <a:buNone/>
              <a:defRPr sz="1600"/>
            </a:lvl4pPr>
            <a:lvl5pPr marL="1828590" indent="0" algn="ctr">
              <a:buNone/>
              <a:defRPr sz="1600"/>
            </a:lvl5pPr>
            <a:lvl6pPr marL="2285738"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dirty="0"/>
              <a:t>Subtitle goes here</a:t>
            </a:r>
          </a:p>
        </p:txBody>
      </p:sp>
      <p:sp>
        <p:nvSpPr>
          <p:cNvPr id="15" name="Footer Placeholder 14">
            <a:extLst>
              <a:ext uri="{FF2B5EF4-FFF2-40B4-BE49-F238E27FC236}">
                <a16:creationId xmlns:a16="http://schemas.microsoft.com/office/drawing/2014/main" id="{6DE01FA4-0D3E-1F35-B11D-5E590F38FA43}"/>
              </a:ext>
            </a:extLst>
          </p:cNvPr>
          <p:cNvSpPr>
            <a:spLocks noGrp="1"/>
          </p:cNvSpPr>
          <p:nvPr userDrawn="1">
            <p:ph type="ftr" sz="quarter" idx="11"/>
          </p:nvPr>
        </p:nvSpPr>
        <p:spPr/>
        <p:txBody>
          <a:bodyPr/>
          <a:lstStyle>
            <a:lvl1pPr>
              <a:defRPr>
                <a:solidFill>
                  <a:schemeClr val="tx1"/>
                </a:solidFill>
              </a:defRPr>
            </a:lvl1pPr>
          </a:lstStyle>
          <a:p>
            <a:r>
              <a:rPr lang="en-US">
                <a:sym typeface="Symbol" pitchFamily="2" charset="2"/>
              </a:rPr>
              <a:t>Copyright © 2025, Oracle and/or its affiliates | Restricted</a:t>
            </a:r>
            <a:endParaRPr lang="en-CA" dirty="0"/>
          </a:p>
        </p:txBody>
      </p:sp>
      <p:sp>
        <p:nvSpPr>
          <p:cNvPr id="16" name="Slide Number Placeholder 15">
            <a:extLst>
              <a:ext uri="{FF2B5EF4-FFF2-40B4-BE49-F238E27FC236}">
                <a16:creationId xmlns:a16="http://schemas.microsoft.com/office/drawing/2014/main" id="{7A895009-219B-AB66-7DA1-8C537D9B2214}"/>
              </a:ext>
            </a:extLst>
          </p:cNvPr>
          <p:cNvSpPr>
            <a:spLocks noGrp="1"/>
          </p:cNvSpPr>
          <p:nvPr userDrawn="1">
            <p:ph type="sldNum" sz="quarter" idx="12"/>
          </p:nvPr>
        </p:nvSpPr>
        <p:spPr/>
        <p:txBody>
          <a:bodyPr/>
          <a:lstStyle>
            <a:lvl1pPr>
              <a:defRPr>
                <a:solidFill>
                  <a:schemeClr val="tx1"/>
                </a:solidFill>
              </a:defRPr>
            </a:lvl1pPr>
          </a:lstStyle>
          <a:p>
            <a:fld id="{CFF4B978-1D82-7745-80C5-DBABA6B131D3}" type="slidenum">
              <a:rPr lang="en-US" smtClean="0"/>
              <a:pPr/>
              <a:t>‹#›</a:t>
            </a:fld>
            <a:endParaRPr lang="en-US" dirty="0"/>
          </a:p>
        </p:txBody>
      </p:sp>
      <p:pic>
        <p:nvPicPr>
          <p:cNvPr id="6" name="Picture 5">
            <a:extLst>
              <a:ext uri="{FF2B5EF4-FFF2-40B4-BE49-F238E27FC236}">
                <a16:creationId xmlns:a16="http://schemas.microsoft.com/office/drawing/2014/main" id="{C2D9EBF5-D3F4-CB55-C004-A6E1B1E47906}"/>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t="839" b="839"/>
          <a:stretch/>
        </p:blipFill>
        <p:spPr>
          <a:xfrm>
            <a:off x="11381745" y="6449051"/>
            <a:ext cx="408051" cy="413712"/>
          </a:xfrm>
          <a:prstGeom prst="rect">
            <a:avLst/>
          </a:prstGeom>
        </p:spPr>
      </p:pic>
      <p:pic>
        <p:nvPicPr>
          <p:cNvPr id="7" name="Graphic 6">
            <a:extLst>
              <a:ext uri="{FF2B5EF4-FFF2-40B4-BE49-F238E27FC236}">
                <a16:creationId xmlns:a16="http://schemas.microsoft.com/office/drawing/2014/main" id="{1E9E3630-29FC-5E5E-7DD5-5C0730531D4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0"/>
            <a:ext cx="169164" cy="6858000"/>
          </a:xfrm>
          <a:prstGeom prst="rect">
            <a:avLst/>
          </a:prstGeom>
        </p:spPr>
      </p:pic>
      <p:pic>
        <p:nvPicPr>
          <p:cNvPr id="4" name="Graphic 3">
            <a:extLst>
              <a:ext uri="{FF2B5EF4-FFF2-40B4-BE49-F238E27FC236}">
                <a16:creationId xmlns:a16="http://schemas.microsoft.com/office/drawing/2014/main" id="{4B488BC6-0D13-D2FC-BD20-9456B9E3726C}"/>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97" t="1" r="210" b="-44926"/>
          <a:stretch/>
        </p:blipFill>
        <p:spPr>
          <a:xfrm>
            <a:off x="843399" y="675543"/>
            <a:ext cx="2506840" cy="1103087"/>
          </a:xfrm>
          <a:prstGeom prst="rect">
            <a:avLst/>
          </a:prstGeom>
        </p:spPr>
      </p:pic>
    </p:spTree>
    <p:extLst>
      <p:ext uri="{BB962C8B-B14F-4D97-AF65-F5344CB8AC3E}">
        <p14:creationId xmlns:p14="http://schemas.microsoft.com/office/powerpoint/2010/main" val="799348723"/>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423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41C88-1C81-EC1E-4969-64DE6FEB1BC8}"/>
              </a:ext>
            </a:extLst>
          </p:cNvPr>
          <p:cNvSpPr>
            <a:spLocks noGrp="1"/>
          </p:cNvSpPr>
          <p:nvPr>
            <p:ph type="title" hasCustomPrompt="1"/>
          </p:nvPr>
        </p:nvSpPr>
        <p:spPr>
          <a:xfrm>
            <a:off x="705720" y="1709737"/>
            <a:ext cx="10515491" cy="2852739"/>
          </a:xfrm>
        </p:spPr>
        <p:txBody>
          <a:bodyPr anchor="b"/>
          <a:lstStyle>
            <a:lvl1pPr>
              <a:defRPr sz="3000" b="0" i="0">
                <a:latin typeface="Oracle Sans" panose="020B0503020204020204" pitchFamily="34" charset="0"/>
              </a:defRPr>
            </a:lvl1pPr>
          </a:lstStyle>
          <a:p>
            <a:r>
              <a:rPr lang="en-US" dirty="0"/>
              <a:t>Click to add divider title</a:t>
            </a:r>
            <a:br>
              <a:rPr lang="en-US" dirty="0"/>
            </a:br>
            <a:r>
              <a:rPr lang="en-US" dirty="0"/>
              <a:t>(up to two lines)</a:t>
            </a:r>
          </a:p>
        </p:txBody>
      </p:sp>
      <p:sp>
        <p:nvSpPr>
          <p:cNvPr id="3" name="Text Placeholder 2">
            <a:extLst>
              <a:ext uri="{FF2B5EF4-FFF2-40B4-BE49-F238E27FC236}">
                <a16:creationId xmlns:a16="http://schemas.microsoft.com/office/drawing/2014/main" id="{B8237D5B-7EB1-0DBC-E46A-0EFA0AFE39E5}"/>
              </a:ext>
            </a:extLst>
          </p:cNvPr>
          <p:cNvSpPr>
            <a:spLocks noGrp="1"/>
          </p:cNvSpPr>
          <p:nvPr>
            <p:ph type="body" idx="1" hasCustomPrompt="1"/>
          </p:nvPr>
        </p:nvSpPr>
        <p:spPr>
          <a:xfrm>
            <a:off x="705720" y="4589463"/>
            <a:ext cx="10515491" cy="1500188"/>
          </a:xfrm>
        </p:spPr>
        <p:txBody>
          <a:bodyPr>
            <a:normAutofit/>
          </a:bodyPr>
          <a:lstStyle>
            <a:lvl1pPr marL="0" indent="0">
              <a:buNone/>
              <a:defRPr sz="1600" b="0" i="0">
                <a:solidFill>
                  <a:schemeClr val="tx1"/>
                </a:solidFill>
                <a:latin typeface="Oracle Sans" panose="020B0503020204020204" pitchFamily="34" charset="0"/>
              </a:defRPr>
            </a:lvl1pPr>
            <a:lvl2pPr marL="228585" indent="0">
              <a:buNone/>
              <a:defRPr sz="1000">
                <a:solidFill>
                  <a:schemeClr val="tx1">
                    <a:tint val="75000"/>
                  </a:schemeClr>
                </a:solidFill>
              </a:defRPr>
            </a:lvl2pPr>
            <a:lvl3pPr marL="457170" indent="0">
              <a:buNone/>
              <a:defRPr sz="900">
                <a:solidFill>
                  <a:schemeClr val="tx1">
                    <a:tint val="75000"/>
                  </a:schemeClr>
                </a:solidFill>
              </a:defRPr>
            </a:lvl3pPr>
            <a:lvl4pPr marL="685755" indent="0">
              <a:buNone/>
              <a:defRPr sz="800">
                <a:solidFill>
                  <a:schemeClr val="tx1">
                    <a:tint val="75000"/>
                  </a:schemeClr>
                </a:solidFill>
              </a:defRPr>
            </a:lvl4pPr>
            <a:lvl5pPr marL="914341" indent="0">
              <a:buNone/>
              <a:defRPr sz="800">
                <a:solidFill>
                  <a:schemeClr val="tx1">
                    <a:tint val="75000"/>
                  </a:schemeClr>
                </a:solidFill>
              </a:defRPr>
            </a:lvl5pPr>
            <a:lvl6pPr marL="1142926" indent="0">
              <a:buNone/>
              <a:defRPr sz="800">
                <a:solidFill>
                  <a:schemeClr val="tx1">
                    <a:tint val="75000"/>
                  </a:schemeClr>
                </a:solidFill>
              </a:defRPr>
            </a:lvl6pPr>
            <a:lvl7pPr marL="1371511" indent="0">
              <a:buNone/>
              <a:defRPr sz="800">
                <a:solidFill>
                  <a:schemeClr val="tx1">
                    <a:tint val="75000"/>
                  </a:schemeClr>
                </a:solidFill>
              </a:defRPr>
            </a:lvl7pPr>
            <a:lvl8pPr marL="1600096" indent="0">
              <a:buNone/>
              <a:defRPr sz="800">
                <a:solidFill>
                  <a:schemeClr val="tx1">
                    <a:tint val="75000"/>
                  </a:schemeClr>
                </a:solidFill>
              </a:defRPr>
            </a:lvl8pPr>
            <a:lvl9pPr marL="1828681" indent="0">
              <a:buNone/>
              <a:defRPr sz="800">
                <a:solidFill>
                  <a:schemeClr val="tx1">
                    <a:tint val="75000"/>
                  </a:schemeClr>
                </a:solidFill>
              </a:defRPr>
            </a:lvl9pPr>
          </a:lstStyle>
          <a:p>
            <a:r>
              <a:rPr lang="en-US" dirty="0"/>
              <a:t>Subtitle goes here</a:t>
            </a:r>
          </a:p>
        </p:txBody>
      </p:sp>
      <p:sp>
        <p:nvSpPr>
          <p:cNvPr id="7" name="Footer Placeholder 6">
            <a:extLst>
              <a:ext uri="{FF2B5EF4-FFF2-40B4-BE49-F238E27FC236}">
                <a16:creationId xmlns:a16="http://schemas.microsoft.com/office/drawing/2014/main" id="{81FA042C-4824-0739-B1D2-F2C38A219092}"/>
              </a:ext>
            </a:extLst>
          </p:cNvPr>
          <p:cNvSpPr>
            <a:spLocks noGrp="1"/>
          </p:cNvSpPr>
          <p:nvPr>
            <p:ph type="ftr" sz="quarter" idx="10"/>
          </p:nvPr>
        </p:nvSpPr>
        <p:spPr/>
        <p:txBody>
          <a:bodyPr/>
          <a:lstStyle/>
          <a:p>
            <a:r>
              <a:rPr lang="en-US">
                <a:sym typeface="Symbol" pitchFamily="2" charset="2"/>
              </a:rPr>
              <a:t>Copyright © 2025, Oracle and/or its affiliates | Restricted</a:t>
            </a:r>
            <a:endParaRPr lang="en-CA" dirty="0"/>
          </a:p>
        </p:txBody>
      </p:sp>
      <p:sp>
        <p:nvSpPr>
          <p:cNvPr id="8" name="Slide Number Placeholder 7">
            <a:extLst>
              <a:ext uri="{FF2B5EF4-FFF2-40B4-BE49-F238E27FC236}">
                <a16:creationId xmlns:a16="http://schemas.microsoft.com/office/drawing/2014/main" id="{931D9025-A088-FA0D-09A7-6E9A9EE5C908}"/>
              </a:ext>
            </a:extLst>
          </p:cNvPr>
          <p:cNvSpPr>
            <a:spLocks noGrp="1"/>
          </p:cNvSpPr>
          <p:nvPr>
            <p:ph type="sldNum" sz="quarter" idx="11"/>
          </p:nvPr>
        </p:nvSpPr>
        <p:spPr/>
        <p:txBody>
          <a:bodyPr/>
          <a:lstStyle/>
          <a:p>
            <a:fld id="{CFF4B978-1D82-7745-80C5-DBABA6B131D3}" type="slidenum">
              <a:rPr lang="en-US" smtClean="0"/>
              <a:pPr/>
              <a:t>‹#›</a:t>
            </a:fld>
            <a:endParaRPr lang="en-US"/>
          </a:p>
        </p:txBody>
      </p:sp>
      <p:pic>
        <p:nvPicPr>
          <p:cNvPr id="16" name="Graphic 15">
            <a:extLst>
              <a:ext uri="{FF2B5EF4-FFF2-40B4-BE49-F238E27FC236}">
                <a16:creationId xmlns:a16="http://schemas.microsoft.com/office/drawing/2014/main" id="{5249DA70-969F-29C2-3779-7C39220961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169164" cy="6858000"/>
          </a:xfrm>
          <a:prstGeom prst="rect">
            <a:avLst/>
          </a:prstGeom>
        </p:spPr>
      </p:pic>
    </p:spTree>
    <p:extLst>
      <p:ext uri="{BB962C8B-B14F-4D97-AF65-F5344CB8AC3E}">
        <p14:creationId xmlns:p14="http://schemas.microsoft.com/office/powerpoint/2010/main" val="2704814504"/>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04232C"/>
        </a:solidFill>
        <a:effectLst/>
      </p:bgPr>
    </p:bg>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9A83DF18-52FA-A677-48F8-CC9775F918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61547"/>
            <a:ext cx="12192000" cy="3796453"/>
          </a:xfrm>
          <a:prstGeom prst="rect">
            <a:avLst/>
          </a:prstGeom>
        </p:spPr>
      </p:pic>
      <p:sp>
        <p:nvSpPr>
          <p:cNvPr id="2" name="Title 1">
            <a:extLst>
              <a:ext uri="{FF2B5EF4-FFF2-40B4-BE49-F238E27FC236}">
                <a16:creationId xmlns:a16="http://schemas.microsoft.com/office/drawing/2014/main" id="{70D2BD48-2B31-1856-5117-1AED211FA2F6}"/>
              </a:ext>
            </a:extLst>
          </p:cNvPr>
          <p:cNvSpPr>
            <a:spLocks noGrp="1"/>
          </p:cNvSpPr>
          <p:nvPr>
            <p:ph type="title" hasCustomPrompt="1"/>
          </p:nvPr>
        </p:nvSpPr>
        <p:spPr/>
        <p:txBody>
          <a:bodyPr/>
          <a:lstStyle>
            <a:lvl1pPr>
              <a:defRPr b="0" i="0">
                <a:latin typeface="Oracle Sans" panose="020B0503020204020204" pitchFamily="34" charset="0"/>
              </a:defRPr>
            </a:lvl1pPr>
          </a:lstStyle>
          <a:p>
            <a:r>
              <a:rPr lang="en-US" dirty="0"/>
              <a:t>Click to edit Title</a:t>
            </a:r>
          </a:p>
        </p:txBody>
      </p:sp>
      <p:sp>
        <p:nvSpPr>
          <p:cNvPr id="3" name="Content Placeholder 2">
            <a:extLst>
              <a:ext uri="{FF2B5EF4-FFF2-40B4-BE49-F238E27FC236}">
                <a16:creationId xmlns:a16="http://schemas.microsoft.com/office/drawing/2014/main" id="{AC49836F-F91F-B18B-99B9-E1ACA1FF0D5B}"/>
              </a:ext>
            </a:extLst>
          </p:cNvPr>
          <p:cNvSpPr>
            <a:spLocks noGrp="1"/>
          </p:cNvSpPr>
          <p:nvPr>
            <p:ph sz="half" idx="1"/>
          </p:nvPr>
        </p:nvSpPr>
        <p:spPr>
          <a:xfrm>
            <a:off x="692195" y="1609727"/>
            <a:ext cx="5166696" cy="4410075"/>
          </a:xfrm>
        </p:spPr>
        <p:txBody>
          <a:bodyPr/>
          <a:lstStyle>
            <a:lvl2pPr marL="152396" indent="-152396">
              <a:buFont typeface="Arial" panose="020B0604020202020204" pitchFamily="34" charset="0"/>
              <a:buChar char="•"/>
              <a:tabLst/>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2781CC5-9402-B21B-CBBD-258C71D15531}"/>
              </a:ext>
            </a:extLst>
          </p:cNvPr>
          <p:cNvSpPr>
            <a:spLocks noGrp="1"/>
          </p:cNvSpPr>
          <p:nvPr>
            <p:ph sz="half" idx="2"/>
          </p:nvPr>
        </p:nvSpPr>
        <p:spPr>
          <a:xfrm>
            <a:off x="6206895" y="1609727"/>
            <a:ext cx="5166696" cy="4410075"/>
          </a:xfrm>
        </p:spPr>
        <p:txBody>
          <a:bodyPr/>
          <a:lstStyle>
            <a:lvl2pPr marL="228594" indent="-228594">
              <a:defRPr lang="en-US" sz="1400" b="0" i="0" kern="1200" dirty="0" smtClean="0">
                <a:solidFill>
                  <a:schemeClr val="tx1"/>
                </a:solidFill>
                <a:latin typeface="Oracle Sans" panose="020B0503020204020204" pitchFamily="34" charset="0"/>
                <a:ea typeface="+mn-ea"/>
                <a:cs typeface="+mn-cs"/>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D50CFED8-75A5-847B-D841-5640FFB9103B}"/>
              </a:ext>
            </a:extLst>
          </p:cNvPr>
          <p:cNvSpPr>
            <a:spLocks noGrp="1"/>
          </p:cNvSpPr>
          <p:nvPr>
            <p:ph type="ftr" sz="quarter" idx="10"/>
          </p:nvPr>
        </p:nvSpPr>
        <p:spPr/>
        <p:txBody>
          <a:bodyPr/>
          <a:lstStyle/>
          <a:p>
            <a:r>
              <a:rPr lang="en-US">
                <a:sym typeface="Symbol" pitchFamily="2" charset="2"/>
              </a:rPr>
              <a:t>Copyright © 2025, Oracle and/or its affiliates | Restricted</a:t>
            </a:r>
            <a:endParaRPr lang="en-CA" dirty="0"/>
          </a:p>
        </p:txBody>
      </p:sp>
      <p:sp>
        <p:nvSpPr>
          <p:cNvPr id="9" name="Slide Number Placeholder 8">
            <a:extLst>
              <a:ext uri="{FF2B5EF4-FFF2-40B4-BE49-F238E27FC236}">
                <a16:creationId xmlns:a16="http://schemas.microsoft.com/office/drawing/2014/main" id="{658BEC52-78DB-B1EA-3453-53719AC87872}"/>
              </a:ext>
            </a:extLst>
          </p:cNvPr>
          <p:cNvSpPr>
            <a:spLocks noGrp="1"/>
          </p:cNvSpPr>
          <p:nvPr>
            <p:ph type="sldNum" sz="quarter" idx="11"/>
          </p:nvPr>
        </p:nvSpPr>
        <p:spPr/>
        <p:txBody>
          <a:bodyPr/>
          <a:lstStyle/>
          <a:p>
            <a:fld id="{CFF4B978-1D82-7745-80C5-DBABA6B131D3}" type="slidenum">
              <a:rPr lang="en-US" smtClean="0"/>
              <a:pPr/>
              <a:t>‹#›</a:t>
            </a:fld>
            <a:endParaRPr lang="en-US"/>
          </a:p>
        </p:txBody>
      </p:sp>
      <p:pic>
        <p:nvPicPr>
          <p:cNvPr id="11" name="Picture 10">
            <a:extLst>
              <a:ext uri="{FF2B5EF4-FFF2-40B4-BE49-F238E27FC236}">
                <a16:creationId xmlns:a16="http://schemas.microsoft.com/office/drawing/2014/main" id="{7350B46C-7D2F-3137-433D-36E0D762C2EC}"/>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t="839" b="839"/>
          <a:stretch/>
        </p:blipFill>
        <p:spPr>
          <a:xfrm>
            <a:off x="11381745" y="6449051"/>
            <a:ext cx="408051" cy="413712"/>
          </a:xfrm>
          <a:prstGeom prst="rect">
            <a:avLst/>
          </a:prstGeom>
        </p:spPr>
      </p:pic>
    </p:spTree>
    <p:extLst>
      <p:ext uri="{BB962C8B-B14F-4D97-AF65-F5344CB8AC3E}">
        <p14:creationId xmlns:p14="http://schemas.microsoft.com/office/powerpoint/2010/main" val="2092375215"/>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1_Two Content">
    <p:bg>
      <p:bgPr>
        <a:solidFill>
          <a:srgbClr val="0423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2BD48-2B31-1856-5117-1AED211FA2F6}"/>
              </a:ext>
            </a:extLst>
          </p:cNvPr>
          <p:cNvSpPr>
            <a:spLocks noGrp="1"/>
          </p:cNvSpPr>
          <p:nvPr>
            <p:ph type="title" hasCustomPrompt="1"/>
          </p:nvPr>
        </p:nvSpPr>
        <p:spPr/>
        <p:txBody>
          <a:bodyPr/>
          <a:lstStyle>
            <a:lvl1pPr>
              <a:defRPr b="0" i="0">
                <a:latin typeface="Oracle Sans" panose="020B0503020204020204" pitchFamily="34" charset="0"/>
              </a:defRPr>
            </a:lvl1pPr>
          </a:lstStyle>
          <a:p>
            <a:r>
              <a:rPr lang="en-US" dirty="0"/>
              <a:t>Click to edit Title</a:t>
            </a:r>
          </a:p>
        </p:txBody>
      </p:sp>
      <p:sp>
        <p:nvSpPr>
          <p:cNvPr id="3" name="Content Placeholder 2">
            <a:extLst>
              <a:ext uri="{FF2B5EF4-FFF2-40B4-BE49-F238E27FC236}">
                <a16:creationId xmlns:a16="http://schemas.microsoft.com/office/drawing/2014/main" id="{AC49836F-F91F-B18B-99B9-E1ACA1FF0D5B}"/>
              </a:ext>
            </a:extLst>
          </p:cNvPr>
          <p:cNvSpPr>
            <a:spLocks noGrp="1"/>
          </p:cNvSpPr>
          <p:nvPr>
            <p:ph sz="half" idx="1"/>
          </p:nvPr>
        </p:nvSpPr>
        <p:spPr>
          <a:xfrm>
            <a:off x="692195" y="1609727"/>
            <a:ext cx="5166696" cy="4410075"/>
          </a:xfrm>
        </p:spPr>
        <p:txBody>
          <a:bodyPr/>
          <a:lstStyle>
            <a:lvl2pPr marL="152396" indent="-152396">
              <a:buFont typeface="Arial" panose="020B0604020202020204" pitchFamily="34" charset="0"/>
              <a:buChar char="•"/>
              <a:tabLst/>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2781CC5-9402-B21B-CBBD-258C71D15531}"/>
              </a:ext>
            </a:extLst>
          </p:cNvPr>
          <p:cNvSpPr>
            <a:spLocks noGrp="1"/>
          </p:cNvSpPr>
          <p:nvPr>
            <p:ph sz="half" idx="2"/>
          </p:nvPr>
        </p:nvSpPr>
        <p:spPr>
          <a:xfrm>
            <a:off x="6206895" y="1609727"/>
            <a:ext cx="5166696" cy="4410075"/>
          </a:xfrm>
        </p:spPr>
        <p:txBody>
          <a:bodyPr/>
          <a:lstStyle>
            <a:lvl2pPr marL="228594" indent="-228594">
              <a:defRPr lang="en-US" sz="1400" b="0" i="0" kern="1200" dirty="0" smtClean="0">
                <a:solidFill>
                  <a:schemeClr val="tx1"/>
                </a:solidFill>
                <a:latin typeface="Oracle Sans" panose="020B0503020204020204" pitchFamily="34" charset="0"/>
                <a:ea typeface="+mn-ea"/>
                <a:cs typeface="+mn-cs"/>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D50CFED8-75A5-847B-D841-5640FFB9103B}"/>
              </a:ext>
            </a:extLst>
          </p:cNvPr>
          <p:cNvSpPr>
            <a:spLocks noGrp="1"/>
          </p:cNvSpPr>
          <p:nvPr>
            <p:ph type="ftr" sz="quarter" idx="10"/>
          </p:nvPr>
        </p:nvSpPr>
        <p:spPr/>
        <p:txBody>
          <a:bodyPr/>
          <a:lstStyle/>
          <a:p>
            <a:r>
              <a:rPr lang="en-US">
                <a:sym typeface="Symbol" pitchFamily="2" charset="2"/>
              </a:rPr>
              <a:t>Copyright © 2025, Oracle and/or its affiliates | Restricted</a:t>
            </a:r>
            <a:endParaRPr lang="en-CA" dirty="0"/>
          </a:p>
        </p:txBody>
      </p:sp>
      <p:sp>
        <p:nvSpPr>
          <p:cNvPr id="9" name="Slide Number Placeholder 8">
            <a:extLst>
              <a:ext uri="{FF2B5EF4-FFF2-40B4-BE49-F238E27FC236}">
                <a16:creationId xmlns:a16="http://schemas.microsoft.com/office/drawing/2014/main" id="{658BEC52-78DB-B1EA-3453-53719AC87872}"/>
              </a:ext>
            </a:extLst>
          </p:cNvPr>
          <p:cNvSpPr>
            <a:spLocks noGrp="1"/>
          </p:cNvSpPr>
          <p:nvPr>
            <p:ph type="sldNum" sz="quarter" idx="11"/>
          </p:nvPr>
        </p:nvSpPr>
        <p:spPr/>
        <p:txBody>
          <a:bodyPr/>
          <a:lstStyle/>
          <a:p>
            <a:fld id="{CFF4B978-1D82-7745-80C5-DBABA6B131D3}" type="slidenum">
              <a:rPr lang="en-US" smtClean="0"/>
              <a:pPr/>
              <a:t>‹#›</a:t>
            </a:fld>
            <a:endParaRPr lang="en-US"/>
          </a:p>
        </p:txBody>
      </p:sp>
      <p:pic>
        <p:nvPicPr>
          <p:cNvPr id="11" name="Picture 10">
            <a:extLst>
              <a:ext uri="{FF2B5EF4-FFF2-40B4-BE49-F238E27FC236}">
                <a16:creationId xmlns:a16="http://schemas.microsoft.com/office/drawing/2014/main" id="{7350B46C-7D2F-3137-433D-36E0D762C2EC}"/>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t="839" b="839"/>
          <a:stretch/>
        </p:blipFill>
        <p:spPr>
          <a:xfrm>
            <a:off x="11381745" y="6449051"/>
            <a:ext cx="408051" cy="413712"/>
          </a:xfrm>
          <a:prstGeom prst="rect">
            <a:avLst/>
          </a:prstGeom>
        </p:spPr>
      </p:pic>
      <p:pic>
        <p:nvPicPr>
          <p:cNvPr id="5" name="Graphic 4">
            <a:extLst>
              <a:ext uri="{FF2B5EF4-FFF2-40B4-BE49-F238E27FC236}">
                <a16:creationId xmlns:a16="http://schemas.microsoft.com/office/drawing/2014/main" id="{5B664952-FB32-B9C4-3B37-1919AB7C61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0"/>
            <a:ext cx="169164" cy="6858000"/>
          </a:xfrm>
          <a:prstGeom prst="rect">
            <a:avLst/>
          </a:prstGeom>
        </p:spPr>
      </p:pic>
    </p:spTree>
    <p:extLst>
      <p:ext uri="{BB962C8B-B14F-4D97-AF65-F5344CB8AC3E}">
        <p14:creationId xmlns:p14="http://schemas.microsoft.com/office/powerpoint/2010/main" val="1540809284"/>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4232C"/>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F50C845-A976-614E-D1FE-F4CA8B229D9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98" r="3"/>
          <a:stretch/>
        </p:blipFill>
        <p:spPr>
          <a:xfrm>
            <a:off x="243285" y="0"/>
            <a:ext cx="11948715" cy="6858357"/>
          </a:xfrm>
          <a:prstGeom prst="rect">
            <a:avLst/>
          </a:prstGeom>
        </p:spPr>
      </p:pic>
      <p:sp>
        <p:nvSpPr>
          <p:cNvPr id="3" name="Text Placeholder 2">
            <a:extLst>
              <a:ext uri="{FF2B5EF4-FFF2-40B4-BE49-F238E27FC236}">
                <a16:creationId xmlns:a16="http://schemas.microsoft.com/office/drawing/2014/main" id="{E678E610-9FE5-48D2-E55B-BD9BC0E5774C}"/>
              </a:ext>
            </a:extLst>
          </p:cNvPr>
          <p:cNvSpPr>
            <a:spLocks noGrp="1"/>
          </p:cNvSpPr>
          <p:nvPr>
            <p:ph type="body" idx="1" hasCustomPrompt="1"/>
          </p:nvPr>
        </p:nvSpPr>
        <p:spPr>
          <a:xfrm>
            <a:off x="694944" y="1377697"/>
            <a:ext cx="5166696" cy="388620"/>
          </a:xfrm>
        </p:spPr>
        <p:txBody>
          <a:bodyPr vert="horz" lIns="91440" tIns="45720" rIns="91440" bIns="45720" rtlCol="0" anchor="t" anchorCtr="0">
            <a:noAutofit/>
          </a:bodyPr>
          <a:lstStyle>
            <a:lvl1pPr>
              <a:defRPr lang="en-US" sz="1600" cap="none" spc="0" baseline="0" dirty="0">
                <a:cs typeface="Oracle Sans" panose="020B0503020204020204" pitchFamily="34" charset="0"/>
              </a:defRPr>
            </a:lvl1pPr>
          </a:lstStyle>
          <a:p>
            <a:pPr lvl="0">
              <a:lnSpc>
                <a:spcPct val="100000"/>
              </a:lnSpc>
              <a:spcBef>
                <a:spcPts val="0"/>
              </a:spcBef>
            </a:pPr>
            <a:r>
              <a:rPr lang="en-US" dirty="0"/>
              <a:t>Subtitle goes here</a:t>
            </a:r>
          </a:p>
        </p:txBody>
      </p:sp>
      <p:sp>
        <p:nvSpPr>
          <p:cNvPr id="4" name="Content Placeholder 3">
            <a:extLst>
              <a:ext uri="{FF2B5EF4-FFF2-40B4-BE49-F238E27FC236}">
                <a16:creationId xmlns:a16="http://schemas.microsoft.com/office/drawing/2014/main" id="{02B021F8-0D44-903B-EF18-BA3909F6CF44}"/>
              </a:ext>
            </a:extLst>
          </p:cNvPr>
          <p:cNvSpPr>
            <a:spLocks noGrp="1"/>
          </p:cNvSpPr>
          <p:nvPr>
            <p:ph sz="half" idx="2"/>
          </p:nvPr>
        </p:nvSpPr>
        <p:spPr>
          <a:xfrm>
            <a:off x="693783" y="1835152"/>
            <a:ext cx="5166696" cy="4184651"/>
          </a:xfrm>
        </p:spPr>
        <p:txBody>
          <a:bodyPr/>
          <a:lstStyle>
            <a:lvl2pPr marL="154513" indent="-154513">
              <a:buFont typeface="Arial" panose="020B0604020202020204" pitchFamily="34" charset="0"/>
              <a:buChar char="•"/>
              <a:tabLst/>
              <a:defRPr lang="en-US" sz="1400" b="0" i="0" kern="1200" noProof="0" dirty="0" smtClean="0">
                <a:solidFill>
                  <a:schemeClr val="tx1"/>
                </a:solidFill>
                <a:latin typeface="Oracle Sans" panose="020B0503020204020204" pitchFamily="34" charset="0"/>
                <a:ea typeface="+mn-ea"/>
                <a:cs typeface="+mn-cs"/>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2FB087C-D13D-5F30-018E-CD73C23793F9}"/>
              </a:ext>
            </a:extLst>
          </p:cNvPr>
          <p:cNvSpPr>
            <a:spLocks noGrp="1"/>
          </p:cNvSpPr>
          <p:nvPr>
            <p:ph type="body" sz="quarter" idx="3" hasCustomPrompt="1"/>
          </p:nvPr>
        </p:nvSpPr>
        <p:spPr>
          <a:xfrm>
            <a:off x="6205728" y="1371601"/>
            <a:ext cx="5166696" cy="388620"/>
          </a:xfrm>
        </p:spPr>
        <p:txBody>
          <a:bodyPr vert="horz" lIns="91440" tIns="45720" rIns="91440" bIns="45720" rtlCol="0" anchor="t" anchorCtr="0">
            <a:noAutofit/>
          </a:bodyPr>
          <a:lstStyle>
            <a:lvl1pPr>
              <a:defRPr lang="en-US" sz="1600" cap="none" spc="0" baseline="0" dirty="0">
                <a:cs typeface="Oracle Sans" panose="020B0503020204020204" pitchFamily="34" charset="0"/>
              </a:defRPr>
            </a:lvl1pPr>
          </a:lstStyle>
          <a:p>
            <a:pPr lvl="0">
              <a:lnSpc>
                <a:spcPct val="100000"/>
              </a:lnSpc>
              <a:spcBef>
                <a:spcPts val="0"/>
              </a:spcBef>
            </a:pPr>
            <a:r>
              <a:rPr lang="en-US" dirty="0"/>
              <a:t>Subtitle goes here</a:t>
            </a:r>
          </a:p>
        </p:txBody>
      </p:sp>
      <p:sp>
        <p:nvSpPr>
          <p:cNvPr id="6" name="Content Placeholder 5">
            <a:extLst>
              <a:ext uri="{FF2B5EF4-FFF2-40B4-BE49-F238E27FC236}">
                <a16:creationId xmlns:a16="http://schemas.microsoft.com/office/drawing/2014/main" id="{0FDF75CD-1AF2-BDCE-A6B0-4BD1B94344C2}"/>
              </a:ext>
            </a:extLst>
          </p:cNvPr>
          <p:cNvSpPr>
            <a:spLocks noGrp="1"/>
          </p:cNvSpPr>
          <p:nvPr>
            <p:ph sz="quarter" idx="4"/>
          </p:nvPr>
        </p:nvSpPr>
        <p:spPr>
          <a:xfrm>
            <a:off x="6209912" y="1835152"/>
            <a:ext cx="5166696" cy="4184651"/>
          </a:xfrm>
        </p:spPr>
        <p:txBody>
          <a:bodyPr/>
          <a:lstStyle>
            <a:lvl2pPr marL="228594" indent="-228594">
              <a:defRPr lang="en-US" sz="1400" b="0" i="0" kern="1200" noProof="0" dirty="0" smtClean="0">
                <a:solidFill>
                  <a:schemeClr val="tx1"/>
                </a:solidFill>
                <a:latin typeface="Oracle Sans" panose="020B0503020204020204" pitchFamily="34" charset="0"/>
                <a:ea typeface="+mn-ea"/>
                <a:cs typeface="+mn-cs"/>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9">
            <a:extLst>
              <a:ext uri="{FF2B5EF4-FFF2-40B4-BE49-F238E27FC236}">
                <a16:creationId xmlns:a16="http://schemas.microsoft.com/office/drawing/2014/main" id="{8A52F430-D1C5-ECCA-8119-59E9116F436A}"/>
              </a:ext>
            </a:extLst>
          </p:cNvPr>
          <p:cNvSpPr>
            <a:spLocks noGrp="1"/>
          </p:cNvSpPr>
          <p:nvPr>
            <p:ph type="ftr" sz="quarter" idx="10"/>
          </p:nvPr>
        </p:nvSpPr>
        <p:spPr/>
        <p:txBody>
          <a:bodyPr/>
          <a:lstStyle/>
          <a:p>
            <a:r>
              <a:rPr lang="en-US">
                <a:sym typeface="Symbol" pitchFamily="2" charset="2"/>
              </a:rPr>
              <a:t>Copyright © 2025, Oracle and/or its affiliates | Restricted</a:t>
            </a:r>
            <a:endParaRPr lang="en-CA" dirty="0"/>
          </a:p>
        </p:txBody>
      </p:sp>
      <p:sp>
        <p:nvSpPr>
          <p:cNvPr id="11" name="Slide Number Placeholder 10">
            <a:extLst>
              <a:ext uri="{FF2B5EF4-FFF2-40B4-BE49-F238E27FC236}">
                <a16:creationId xmlns:a16="http://schemas.microsoft.com/office/drawing/2014/main" id="{40F931FD-F68C-3A8A-8E10-7E5A229FFFEA}"/>
              </a:ext>
            </a:extLst>
          </p:cNvPr>
          <p:cNvSpPr>
            <a:spLocks noGrp="1"/>
          </p:cNvSpPr>
          <p:nvPr>
            <p:ph type="sldNum" sz="quarter" idx="11"/>
          </p:nvPr>
        </p:nvSpPr>
        <p:spPr/>
        <p:txBody>
          <a:bodyPr/>
          <a:lstStyle/>
          <a:p>
            <a:fld id="{CFF4B978-1D82-7745-80C5-DBABA6B131D3}" type="slidenum">
              <a:rPr lang="en-US" smtClean="0"/>
              <a:pPr/>
              <a:t>‹#›</a:t>
            </a:fld>
            <a:endParaRPr lang="en-US"/>
          </a:p>
        </p:txBody>
      </p:sp>
      <p:sp>
        <p:nvSpPr>
          <p:cNvPr id="2" name="Title 1">
            <a:extLst>
              <a:ext uri="{FF2B5EF4-FFF2-40B4-BE49-F238E27FC236}">
                <a16:creationId xmlns:a16="http://schemas.microsoft.com/office/drawing/2014/main" id="{93A3A258-1EBB-89BC-4A3F-927BBBD6B477}"/>
              </a:ext>
            </a:extLst>
          </p:cNvPr>
          <p:cNvSpPr>
            <a:spLocks noGrp="1"/>
          </p:cNvSpPr>
          <p:nvPr>
            <p:ph type="title" hasCustomPrompt="1"/>
          </p:nvPr>
        </p:nvSpPr>
        <p:spPr/>
        <p:txBody>
          <a:bodyPr/>
          <a:lstStyle>
            <a:lvl1pPr>
              <a:defRPr b="0" i="0">
                <a:latin typeface="Oracle Sans" panose="020B0503020204020204" pitchFamily="34" charset="0"/>
              </a:defRPr>
            </a:lvl1pPr>
          </a:lstStyle>
          <a:p>
            <a:r>
              <a:rPr lang="en-US" dirty="0"/>
              <a:t>Click to edit Title</a:t>
            </a:r>
          </a:p>
        </p:txBody>
      </p:sp>
      <p:pic>
        <p:nvPicPr>
          <p:cNvPr id="8" name="Picture 7">
            <a:extLst>
              <a:ext uri="{FF2B5EF4-FFF2-40B4-BE49-F238E27FC236}">
                <a16:creationId xmlns:a16="http://schemas.microsoft.com/office/drawing/2014/main" id="{C5C681EB-164B-E268-6B76-59E9D8038F90}"/>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t="839" b="839"/>
          <a:stretch/>
        </p:blipFill>
        <p:spPr>
          <a:xfrm>
            <a:off x="11381745" y="6449051"/>
            <a:ext cx="408051" cy="413712"/>
          </a:xfrm>
          <a:prstGeom prst="rect">
            <a:avLst/>
          </a:prstGeom>
        </p:spPr>
      </p:pic>
      <p:pic>
        <p:nvPicPr>
          <p:cNvPr id="9" name="Graphic 8">
            <a:extLst>
              <a:ext uri="{FF2B5EF4-FFF2-40B4-BE49-F238E27FC236}">
                <a16:creationId xmlns:a16="http://schemas.microsoft.com/office/drawing/2014/main" id="{6E6A4887-DA77-F3CC-DE82-FAB064D9975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 y="0"/>
            <a:ext cx="169164" cy="6858000"/>
          </a:xfrm>
          <a:prstGeom prst="rect">
            <a:avLst/>
          </a:prstGeom>
        </p:spPr>
      </p:pic>
    </p:spTree>
    <p:extLst>
      <p:ext uri="{BB962C8B-B14F-4D97-AF65-F5344CB8AC3E}">
        <p14:creationId xmlns:p14="http://schemas.microsoft.com/office/powerpoint/2010/main" val="2982488846"/>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2 subtitle">
    <p:bg>
      <p:bgPr>
        <a:solidFill>
          <a:srgbClr val="04232C"/>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E21E232-F040-FD3A-B1E4-67F83D3D9628}"/>
              </a:ext>
            </a:extLst>
          </p:cNvPr>
          <p:cNvSpPr>
            <a:spLocks noGrp="1"/>
          </p:cNvSpPr>
          <p:nvPr>
            <p:ph type="body" sz="quarter" idx="12" hasCustomPrompt="1"/>
          </p:nvPr>
        </p:nvSpPr>
        <p:spPr>
          <a:xfrm>
            <a:off x="694945" y="1377697"/>
            <a:ext cx="5174633" cy="388620"/>
          </a:xfrm>
        </p:spPr>
        <p:txBody>
          <a:bodyPr vert="horz" lIns="91440" tIns="45720" rIns="91440" bIns="45720" rtlCol="0" anchor="t" anchorCtr="0">
            <a:noAutofit/>
          </a:bodyPr>
          <a:lstStyle>
            <a:lvl1pPr>
              <a:defRPr lang="en-US" sz="1600" cap="none" spc="0" baseline="0" dirty="0">
                <a:cs typeface="Oracle Sans" panose="020B0503020204020204" pitchFamily="34" charset="0"/>
              </a:defRPr>
            </a:lvl1pPr>
          </a:lstStyle>
          <a:p>
            <a:pPr lvl="0">
              <a:lnSpc>
                <a:spcPct val="100000"/>
              </a:lnSpc>
              <a:spcBef>
                <a:spcPts val="0"/>
              </a:spcBef>
            </a:pPr>
            <a:r>
              <a:rPr lang="en-US" dirty="0"/>
              <a:t>Subtitle goes here</a:t>
            </a:r>
          </a:p>
        </p:txBody>
      </p:sp>
      <p:sp>
        <p:nvSpPr>
          <p:cNvPr id="3" name="Footer Placeholder 2">
            <a:extLst>
              <a:ext uri="{FF2B5EF4-FFF2-40B4-BE49-F238E27FC236}">
                <a16:creationId xmlns:a16="http://schemas.microsoft.com/office/drawing/2014/main" id="{28A30994-E946-D05B-548A-AF34932FF582}"/>
              </a:ext>
            </a:extLst>
          </p:cNvPr>
          <p:cNvSpPr>
            <a:spLocks noGrp="1"/>
          </p:cNvSpPr>
          <p:nvPr>
            <p:ph type="ftr" sz="quarter" idx="10"/>
          </p:nvPr>
        </p:nvSpPr>
        <p:spPr/>
        <p:txBody>
          <a:bodyPr/>
          <a:lstStyle/>
          <a:p>
            <a:r>
              <a:rPr lang="en-US">
                <a:sym typeface="Symbol" pitchFamily="2" charset="2"/>
              </a:rPr>
              <a:t>Copyright © 2025, Oracle and/or its affiliates | Restricted</a:t>
            </a:r>
            <a:endParaRPr lang="en-CA" dirty="0"/>
          </a:p>
        </p:txBody>
      </p:sp>
      <p:sp>
        <p:nvSpPr>
          <p:cNvPr id="4" name="Slide Number Placeholder 3">
            <a:extLst>
              <a:ext uri="{FF2B5EF4-FFF2-40B4-BE49-F238E27FC236}">
                <a16:creationId xmlns:a16="http://schemas.microsoft.com/office/drawing/2014/main" id="{13493DE9-ED14-D77E-B215-6CCDC63BA6EA}"/>
              </a:ext>
            </a:extLst>
          </p:cNvPr>
          <p:cNvSpPr>
            <a:spLocks noGrp="1"/>
          </p:cNvSpPr>
          <p:nvPr>
            <p:ph type="sldNum" sz="quarter" idx="11"/>
          </p:nvPr>
        </p:nvSpPr>
        <p:spPr/>
        <p:txBody>
          <a:bodyPr/>
          <a:lstStyle/>
          <a:p>
            <a:fld id="{CFF4B978-1D82-7745-80C5-DBABA6B131D3}" type="slidenum">
              <a:rPr lang="en-US" smtClean="0"/>
              <a:pPr/>
              <a:t>‹#›</a:t>
            </a:fld>
            <a:endParaRPr lang="en-US"/>
          </a:p>
        </p:txBody>
      </p:sp>
      <p:sp>
        <p:nvSpPr>
          <p:cNvPr id="5" name="Title 4">
            <a:extLst>
              <a:ext uri="{FF2B5EF4-FFF2-40B4-BE49-F238E27FC236}">
                <a16:creationId xmlns:a16="http://schemas.microsoft.com/office/drawing/2014/main" id="{66BA8F9D-F310-566C-DBFF-4F2A705B72A1}"/>
              </a:ext>
            </a:extLst>
          </p:cNvPr>
          <p:cNvSpPr>
            <a:spLocks noGrp="1"/>
          </p:cNvSpPr>
          <p:nvPr>
            <p:ph type="title" hasCustomPrompt="1"/>
          </p:nvPr>
        </p:nvSpPr>
        <p:spPr/>
        <p:txBody>
          <a:bodyPr/>
          <a:lstStyle>
            <a:lvl1pPr>
              <a:defRPr b="0" i="0">
                <a:latin typeface="Oracle Sans" panose="020B0503020204020204" pitchFamily="34" charset="0"/>
              </a:defRPr>
            </a:lvl1pPr>
          </a:lstStyle>
          <a:p>
            <a:r>
              <a:rPr lang="en-US" dirty="0"/>
              <a:t>Click to edit Title</a:t>
            </a:r>
          </a:p>
        </p:txBody>
      </p:sp>
      <p:sp>
        <p:nvSpPr>
          <p:cNvPr id="10" name="Text Placeholder 9">
            <a:extLst>
              <a:ext uri="{FF2B5EF4-FFF2-40B4-BE49-F238E27FC236}">
                <a16:creationId xmlns:a16="http://schemas.microsoft.com/office/drawing/2014/main" id="{02404138-CDBE-F299-ADF4-698DA0279F05}"/>
              </a:ext>
            </a:extLst>
          </p:cNvPr>
          <p:cNvSpPr>
            <a:spLocks noGrp="1"/>
          </p:cNvSpPr>
          <p:nvPr>
            <p:ph type="body" sz="quarter" idx="13" hasCustomPrompt="1"/>
          </p:nvPr>
        </p:nvSpPr>
        <p:spPr>
          <a:xfrm>
            <a:off x="6205729" y="1377697"/>
            <a:ext cx="5174793" cy="388620"/>
          </a:xfrm>
        </p:spPr>
        <p:txBody>
          <a:bodyPr vert="horz" lIns="91440" tIns="45720" rIns="91440" bIns="45720" rtlCol="0" anchor="t" anchorCtr="0">
            <a:noAutofit/>
          </a:bodyPr>
          <a:lstStyle>
            <a:lvl1pPr>
              <a:defRPr lang="en-US" sz="1600" cap="none" spc="0" baseline="0" dirty="0">
                <a:cs typeface="Oracle Sans" panose="020B0503020204020204" pitchFamily="34" charset="0"/>
              </a:defRPr>
            </a:lvl1pPr>
          </a:lstStyle>
          <a:p>
            <a:pPr lvl="0">
              <a:lnSpc>
                <a:spcPct val="100000"/>
              </a:lnSpc>
              <a:spcBef>
                <a:spcPts val="0"/>
              </a:spcBef>
            </a:pPr>
            <a:r>
              <a:rPr lang="en-US" dirty="0"/>
              <a:t>Subtitle goes here</a:t>
            </a:r>
          </a:p>
        </p:txBody>
      </p:sp>
      <p:pic>
        <p:nvPicPr>
          <p:cNvPr id="11" name="Graphic 10">
            <a:extLst>
              <a:ext uri="{FF2B5EF4-FFF2-40B4-BE49-F238E27FC236}">
                <a16:creationId xmlns:a16="http://schemas.microsoft.com/office/drawing/2014/main" id="{3C7D6B90-F113-80EB-7835-4144BCD6AAC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169164" cy="6858000"/>
          </a:xfrm>
          <a:prstGeom prst="rect">
            <a:avLst/>
          </a:prstGeom>
        </p:spPr>
      </p:pic>
    </p:spTree>
    <p:extLst>
      <p:ext uri="{BB962C8B-B14F-4D97-AF65-F5344CB8AC3E}">
        <p14:creationId xmlns:p14="http://schemas.microsoft.com/office/powerpoint/2010/main" val="1468680159"/>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rgbClr val="0423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04F85-F34E-08F4-8747-9AD5EBFFCFEF}"/>
              </a:ext>
            </a:extLst>
          </p:cNvPr>
          <p:cNvSpPr>
            <a:spLocks noGrp="1"/>
          </p:cNvSpPr>
          <p:nvPr>
            <p:ph type="title" hasCustomPrompt="1"/>
          </p:nvPr>
        </p:nvSpPr>
        <p:spPr/>
        <p:txBody>
          <a:bodyPr/>
          <a:lstStyle>
            <a:lvl1pPr>
              <a:defRPr b="0" i="0">
                <a:latin typeface="Oracle Sans" panose="020B0503020204020204" pitchFamily="34" charset="0"/>
              </a:defRPr>
            </a:lvl1pPr>
          </a:lstStyle>
          <a:p>
            <a:r>
              <a:rPr lang="en-US" dirty="0"/>
              <a:t>Click to edit Title</a:t>
            </a:r>
          </a:p>
        </p:txBody>
      </p:sp>
      <p:sp>
        <p:nvSpPr>
          <p:cNvPr id="6" name="Footer Placeholder 5">
            <a:extLst>
              <a:ext uri="{FF2B5EF4-FFF2-40B4-BE49-F238E27FC236}">
                <a16:creationId xmlns:a16="http://schemas.microsoft.com/office/drawing/2014/main" id="{640D76F8-70C1-8934-023B-4AFB1F6E3AD0}"/>
              </a:ext>
            </a:extLst>
          </p:cNvPr>
          <p:cNvSpPr>
            <a:spLocks noGrp="1"/>
          </p:cNvSpPr>
          <p:nvPr>
            <p:ph type="ftr" sz="quarter" idx="10"/>
          </p:nvPr>
        </p:nvSpPr>
        <p:spPr/>
        <p:txBody>
          <a:bodyPr/>
          <a:lstStyle/>
          <a:p>
            <a:r>
              <a:rPr lang="en-US">
                <a:sym typeface="Symbol" pitchFamily="2" charset="2"/>
              </a:rPr>
              <a:t>Copyright © 2025, Oracle and/or its affiliates | Restricted</a:t>
            </a:r>
            <a:endParaRPr lang="en-CA" dirty="0"/>
          </a:p>
        </p:txBody>
      </p:sp>
      <p:sp>
        <p:nvSpPr>
          <p:cNvPr id="7" name="Slide Number Placeholder 6">
            <a:extLst>
              <a:ext uri="{FF2B5EF4-FFF2-40B4-BE49-F238E27FC236}">
                <a16:creationId xmlns:a16="http://schemas.microsoft.com/office/drawing/2014/main" id="{C13F3451-CD7E-98B3-07D0-E353F4A0BEB9}"/>
              </a:ext>
            </a:extLst>
          </p:cNvPr>
          <p:cNvSpPr>
            <a:spLocks noGrp="1"/>
          </p:cNvSpPr>
          <p:nvPr>
            <p:ph type="sldNum" sz="quarter" idx="11"/>
          </p:nvPr>
        </p:nvSpPr>
        <p:spPr/>
        <p:txBody>
          <a:bodyPr/>
          <a:lstStyle/>
          <a:p>
            <a:fld id="{CFF4B978-1D82-7745-80C5-DBABA6B131D3}" type="slidenum">
              <a:rPr lang="en-US" smtClean="0"/>
              <a:pPr/>
              <a:t>‹#›</a:t>
            </a:fld>
            <a:endParaRPr lang="en-US"/>
          </a:p>
        </p:txBody>
      </p:sp>
      <p:pic>
        <p:nvPicPr>
          <p:cNvPr id="4" name="Graphic 3">
            <a:extLst>
              <a:ext uri="{FF2B5EF4-FFF2-40B4-BE49-F238E27FC236}">
                <a16:creationId xmlns:a16="http://schemas.microsoft.com/office/drawing/2014/main" id="{1A928765-91C1-2C42-E50D-B16B66D779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169164" cy="6858000"/>
          </a:xfrm>
          <a:prstGeom prst="rect">
            <a:avLst/>
          </a:prstGeom>
        </p:spPr>
      </p:pic>
    </p:spTree>
    <p:extLst>
      <p:ext uri="{BB962C8B-B14F-4D97-AF65-F5344CB8AC3E}">
        <p14:creationId xmlns:p14="http://schemas.microsoft.com/office/powerpoint/2010/main" val="2379105863"/>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fld id="{3D225CC8-2DCD-421C-8DA9-5A1321322184}" type="datetime1">
              <a:rPr lang="en-US" smtClean="0"/>
              <a:t>7/22/2025</a:t>
            </a:fld>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dirty="0"/>
              <a:t>Copyright © 2022, Oracle and/or its affiliates  |  Confidential: Internal/Restricted/Highly Restricted</a:t>
            </a:r>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77621039"/>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Subtitle">
    <p:bg>
      <p:bgPr>
        <a:solidFill>
          <a:srgbClr val="0423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F37B2-14CA-2611-09E5-30DA13221946}"/>
              </a:ext>
            </a:extLst>
          </p:cNvPr>
          <p:cNvSpPr>
            <a:spLocks noGrp="1"/>
          </p:cNvSpPr>
          <p:nvPr>
            <p:ph type="title" hasCustomPrompt="1"/>
          </p:nvPr>
        </p:nvSpPr>
        <p:spPr/>
        <p:txBody>
          <a:bodyPr/>
          <a:lstStyle>
            <a:lvl1pPr>
              <a:defRPr b="0" i="0">
                <a:latin typeface="Oracle Sans" panose="020B0503020204020204" pitchFamily="34" charset="0"/>
              </a:defRPr>
            </a:lvl1pPr>
          </a:lstStyle>
          <a:p>
            <a:r>
              <a:rPr lang="en-US" dirty="0"/>
              <a:t>Click to edit Title</a:t>
            </a:r>
          </a:p>
        </p:txBody>
      </p:sp>
      <p:sp>
        <p:nvSpPr>
          <p:cNvPr id="3" name="Footer Placeholder 2">
            <a:extLst>
              <a:ext uri="{FF2B5EF4-FFF2-40B4-BE49-F238E27FC236}">
                <a16:creationId xmlns:a16="http://schemas.microsoft.com/office/drawing/2014/main" id="{71402B59-70AF-DF8B-C71D-17910263546A}"/>
              </a:ext>
            </a:extLst>
          </p:cNvPr>
          <p:cNvSpPr>
            <a:spLocks noGrp="1"/>
          </p:cNvSpPr>
          <p:nvPr>
            <p:ph type="ftr" sz="quarter" idx="10"/>
          </p:nvPr>
        </p:nvSpPr>
        <p:spPr/>
        <p:txBody>
          <a:bodyPr/>
          <a:lstStyle/>
          <a:p>
            <a:r>
              <a:rPr lang="en-US">
                <a:sym typeface="Symbol" pitchFamily="2" charset="2"/>
              </a:rPr>
              <a:t>Copyright © 2025, Oracle and/or its affiliates | Restricted</a:t>
            </a:r>
            <a:endParaRPr lang="en-CA" dirty="0"/>
          </a:p>
        </p:txBody>
      </p:sp>
      <p:sp>
        <p:nvSpPr>
          <p:cNvPr id="4" name="Slide Number Placeholder 3">
            <a:extLst>
              <a:ext uri="{FF2B5EF4-FFF2-40B4-BE49-F238E27FC236}">
                <a16:creationId xmlns:a16="http://schemas.microsoft.com/office/drawing/2014/main" id="{291697A2-6622-0A23-01B2-04905FA93819}"/>
              </a:ext>
            </a:extLst>
          </p:cNvPr>
          <p:cNvSpPr>
            <a:spLocks noGrp="1"/>
          </p:cNvSpPr>
          <p:nvPr>
            <p:ph type="sldNum" sz="quarter" idx="11"/>
          </p:nvPr>
        </p:nvSpPr>
        <p:spPr/>
        <p:txBody>
          <a:bodyPr/>
          <a:lstStyle/>
          <a:p>
            <a:fld id="{CFF4B978-1D82-7745-80C5-DBABA6B131D3}" type="slidenum">
              <a:rPr lang="en-US" smtClean="0"/>
              <a:pPr/>
              <a:t>‹#›</a:t>
            </a:fld>
            <a:endParaRPr lang="en-US"/>
          </a:p>
        </p:txBody>
      </p:sp>
      <p:sp>
        <p:nvSpPr>
          <p:cNvPr id="6" name="Text Placeholder 5">
            <a:extLst>
              <a:ext uri="{FF2B5EF4-FFF2-40B4-BE49-F238E27FC236}">
                <a16:creationId xmlns:a16="http://schemas.microsoft.com/office/drawing/2014/main" id="{791A4373-A572-F938-5129-34814947153D}"/>
              </a:ext>
            </a:extLst>
          </p:cNvPr>
          <p:cNvSpPr>
            <a:spLocks noGrp="1"/>
          </p:cNvSpPr>
          <p:nvPr>
            <p:ph type="body" sz="quarter" idx="12" hasCustomPrompt="1"/>
          </p:nvPr>
        </p:nvSpPr>
        <p:spPr>
          <a:xfrm>
            <a:off x="692989" y="1371601"/>
            <a:ext cx="8756427" cy="388620"/>
          </a:xfrm>
        </p:spPr>
        <p:txBody>
          <a:bodyPr vert="horz" lIns="91440" tIns="45720" rIns="91440" bIns="45720" rtlCol="0" anchor="t" anchorCtr="0">
            <a:noAutofit/>
          </a:bodyPr>
          <a:lstStyle>
            <a:lvl1pPr>
              <a:defRPr lang="en-US" sz="1600" cap="none" spc="0" baseline="0" dirty="0">
                <a:cs typeface="Oracle Sans" panose="020B0503020204020204" pitchFamily="34" charset="0"/>
              </a:defRPr>
            </a:lvl1pPr>
          </a:lstStyle>
          <a:p>
            <a:pPr lvl="0">
              <a:lnSpc>
                <a:spcPct val="100000"/>
              </a:lnSpc>
              <a:spcBef>
                <a:spcPts val="0"/>
              </a:spcBef>
            </a:pPr>
            <a:r>
              <a:rPr lang="en-US" dirty="0"/>
              <a:t>Subtitle goes here</a:t>
            </a:r>
          </a:p>
        </p:txBody>
      </p:sp>
      <p:pic>
        <p:nvPicPr>
          <p:cNvPr id="7" name="Graphic 6">
            <a:extLst>
              <a:ext uri="{FF2B5EF4-FFF2-40B4-BE49-F238E27FC236}">
                <a16:creationId xmlns:a16="http://schemas.microsoft.com/office/drawing/2014/main" id="{6B12E3BA-58F4-3D7B-2E77-92396E2C10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169164" cy="6858000"/>
          </a:xfrm>
          <a:prstGeom prst="rect">
            <a:avLst/>
          </a:prstGeom>
        </p:spPr>
      </p:pic>
    </p:spTree>
    <p:extLst>
      <p:ext uri="{BB962C8B-B14F-4D97-AF65-F5344CB8AC3E}">
        <p14:creationId xmlns:p14="http://schemas.microsoft.com/office/powerpoint/2010/main" val="3828202956"/>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Subtitle+Content">
    <p:bg>
      <p:bgPr>
        <a:solidFill>
          <a:srgbClr val="0423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F37B2-14CA-2611-09E5-30DA13221946}"/>
              </a:ext>
            </a:extLst>
          </p:cNvPr>
          <p:cNvSpPr>
            <a:spLocks noGrp="1"/>
          </p:cNvSpPr>
          <p:nvPr>
            <p:ph type="title" hasCustomPrompt="1"/>
          </p:nvPr>
        </p:nvSpPr>
        <p:spPr/>
        <p:txBody>
          <a:bodyPr/>
          <a:lstStyle>
            <a:lvl1pPr>
              <a:defRPr b="0" i="0">
                <a:latin typeface="Oracle Sans" panose="020B0503020204020204" pitchFamily="34" charset="0"/>
              </a:defRPr>
            </a:lvl1pPr>
          </a:lstStyle>
          <a:p>
            <a:r>
              <a:rPr lang="en-US" dirty="0"/>
              <a:t>Click to edit Title</a:t>
            </a:r>
          </a:p>
        </p:txBody>
      </p:sp>
      <p:sp>
        <p:nvSpPr>
          <p:cNvPr id="3" name="Footer Placeholder 2">
            <a:extLst>
              <a:ext uri="{FF2B5EF4-FFF2-40B4-BE49-F238E27FC236}">
                <a16:creationId xmlns:a16="http://schemas.microsoft.com/office/drawing/2014/main" id="{71402B59-70AF-DF8B-C71D-17910263546A}"/>
              </a:ext>
            </a:extLst>
          </p:cNvPr>
          <p:cNvSpPr>
            <a:spLocks noGrp="1"/>
          </p:cNvSpPr>
          <p:nvPr>
            <p:ph type="ftr" sz="quarter" idx="10"/>
          </p:nvPr>
        </p:nvSpPr>
        <p:spPr/>
        <p:txBody>
          <a:bodyPr/>
          <a:lstStyle/>
          <a:p>
            <a:r>
              <a:rPr lang="en-US">
                <a:sym typeface="Symbol" pitchFamily="2" charset="2"/>
              </a:rPr>
              <a:t>Copyright © 2025, Oracle and/or its affiliates | Restricted</a:t>
            </a:r>
            <a:endParaRPr lang="en-CA" dirty="0"/>
          </a:p>
        </p:txBody>
      </p:sp>
      <p:sp>
        <p:nvSpPr>
          <p:cNvPr id="4" name="Slide Number Placeholder 3">
            <a:extLst>
              <a:ext uri="{FF2B5EF4-FFF2-40B4-BE49-F238E27FC236}">
                <a16:creationId xmlns:a16="http://schemas.microsoft.com/office/drawing/2014/main" id="{291697A2-6622-0A23-01B2-04905FA93819}"/>
              </a:ext>
            </a:extLst>
          </p:cNvPr>
          <p:cNvSpPr>
            <a:spLocks noGrp="1"/>
          </p:cNvSpPr>
          <p:nvPr>
            <p:ph type="sldNum" sz="quarter" idx="11"/>
          </p:nvPr>
        </p:nvSpPr>
        <p:spPr/>
        <p:txBody>
          <a:bodyPr/>
          <a:lstStyle/>
          <a:p>
            <a:fld id="{CFF4B978-1D82-7745-80C5-DBABA6B131D3}" type="slidenum">
              <a:rPr lang="en-US" smtClean="0"/>
              <a:pPr/>
              <a:t>‹#›</a:t>
            </a:fld>
            <a:endParaRPr lang="en-US" dirty="0"/>
          </a:p>
        </p:txBody>
      </p:sp>
      <p:sp>
        <p:nvSpPr>
          <p:cNvPr id="6" name="Text Placeholder 5">
            <a:extLst>
              <a:ext uri="{FF2B5EF4-FFF2-40B4-BE49-F238E27FC236}">
                <a16:creationId xmlns:a16="http://schemas.microsoft.com/office/drawing/2014/main" id="{791A4373-A572-F938-5129-34814947153D}"/>
              </a:ext>
            </a:extLst>
          </p:cNvPr>
          <p:cNvSpPr>
            <a:spLocks noGrp="1"/>
          </p:cNvSpPr>
          <p:nvPr>
            <p:ph type="body" sz="quarter" idx="12" hasCustomPrompt="1"/>
          </p:nvPr>
        </p:nvSpPr>
        <p:spPr>
          <a:xfrm>
            <a:off x="692989" y="1371601"/>
            <a:ext cx="8756427" cy="388620"/>
          </a:xfrm>
        </p:spPr>
        <p:txBody>
          <a:bodyPr vert="horz" lIns="91440" tIns="45720" rIns="91440" bIns="45720" rtlCol="0" anchor="t" anchorCtr="0">
            <a:noAutofit/>
          </a:bodyPr>
          <a:lstStyle>
            <a:lvl1pPr>
              <a:defRPr lang="en-US" sz="1600" cap="none" spc="0" baseline="0" dirty="0">
                <a:cs typeface="Oracle Sans" panose="020B0503020204020204" pitchFamily="34" charset="0"/>
              </a:defRPr>
            </a:lvl1pPr>
          </a:lstStyle>
          <a:p>
            <a:pPr lvl="0">
              <a:lnSpc>
                <a:spcPct val="100000"/>
              </a:lnSpc>
              <a:spcBef>
                <a:spcPts val="0"/>
              </a:spcBef>
            </a:pPr>
            <a:r>
              <a:rPr lang="en-US"/>
              <a:t>Subtitle goes here</a:t>
            </a:r>
            <a:endParaRPr lang="en-US" dirty="0"/>
          </a:p>
        </p:txBody>
      </p:sp>
      <p:sp>
        <p:nvSpPr>
          <p:cNvPr id="9" name="Content Placeholder 8">
            <a:extLst>
              <a:ext uri="{FF2B5EF4-FFF2-40B4-BE49-F238E27FC236}">
                <a16:creationId xmlns:a16="http://schemas.microsoft.com/office/drawing/2014/main" id="{08F1531C-0110-B1D6-3B56-5525BBE94A80}"/>
              </a:ext>
            </a:extLst>
          </p:cNvPr>
          <p:cNvSpPr>
            <a:spLocks noGrp="1"/>
          </p:cNvSpPr>
          <p:nvPr>
            <p:ph sz="quarter" idx="13" hasCustomPrompt="1"/>
          </p:nvPr>
        </p:nvSpPr>
        <p:spPr>
          <a:xfrm>
            <a:off x="685846" y="1835151"/>
            <a:ext cx="10687745" cy="4198144"/>
          </a:xfrm>
        </p:spPr>
        <p:txBody>
          <a:bodyPr/>
          <a:lstStyle>
            <a:lvl2pPr marL="154513" indent="-154513">
              <a:buFont typeface="Arial" panose="020B0604020202020204" pitchFamily="34" charset="0"/>
              <a:buChar char="•"/>
              <a:tabLst/>
              <a:defRPr/>
            </a:lvl2pPr>
          </a:lstStyle>
          <a:p>
            <a:pPr lvl="0"/>
            <a:r>
              <a:rPr lang="en-US" dirty="0"/>
              <a:t>Main paragraph text</a:t>
            </a:r>
          </a:p>
          <a:p>
            <a:pPr lvl="1"/>
            <a:r>
              <a:rPr lang="en-US" dirty="0"/>
              <a:t>First level bullet (use indent)</a:t>
            </a:r>
          </a:p>
          <a:p>
            <a:pPr lvl="2"/>
            <a:r>
              <a:rPr lang="en-US" dirty="0"/>
              <a:t>Second level bullet (use indent)</a:t>
            </a:r>
          </a:p>
          <a:p>
            <a:pPr lvl="3"/>
            <a:r>
              <a:rPr lang="en-US" dirty="0"/>
              <a:t>Third level bullet (use indent)</a:t>
            </a:r>
          </a:p>
          <a:p>
            <a:pPr lvl="4"/>
            <a:r>
              <a:rPr lang="en-US" dirty="0"/>
              <a:t>Fourth level bullet (use indent)</a:t>
            </a:r>
          </a:p>
        </p:txBody>
      </p:sp>
      <p:pic>
        <p:nvPicPr>
          <p:cNvPr id="13" name="Graphic 12">
            <a:extLst>
              <a:ext uri="{FF2B5EF4-FFF2-40B4-BE49-F238E27FC236}">
                <a16:creationId xmlns:a16="http://schemas.microsoft.com/office/drawing/2014/main" id="{5D14B616-F87E-68E7-19B5-84BFC5C38D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169164" cy="6858000"/>
          </a:xfrm>
          <a:prstGeom prst="rect">
            <a:avLst/>
          </a:prstGeom>
        </p:spPr>
      </p:pic>
    </p:spTree>
    <p:extLst>
      <p:ext uri="{BB962C8B-B14F-4D97-AF65-F5344CB8AC3E}">
        <p14:creationId xmlns:p14="http://schemas.microsoft.com/office/powerpoint/2010/main" val="2194413521"/>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Divider">
    <p:bg>
      <p:bgPr>
        <a:solidFill>
          <a:srgbClr val="04232C"/>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8ED63B5-22B0-E716-125C-1F8EFD69F2C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90" r="3"/>
          <a:stretch/>
        </p:blipFill>
        <p:spPr>
          <a:xfrm>
            <a:off x="169165" y="0"/>
            <a:ext cx="12022836" cy="6858357"/>
          </a:xfrm>
          <a:prstGeom prst="rect">
            <a:avLst/>
          </a:prstGeom>
        </p:spPr>
      </p:pic>
      <p:sp>
        <p:nvSpPr>
          <p:cNvPr id="2" name="Title 1"/>
          <p:cNvSpPr>
            <a:spLocks noGrp="1"/>
          </p:cNvSpPr>
          <p:nvPr>
            <p:ph type="title" hasCustomPrompt="1"/>
          </p:nvPr>
        </p:nvSpPr>
        <p:spPr>
          <a:xfrm>
            <a:off x="660444" y="160338"/>
            <a:ext cx="5283544" cy="1719263"/>
          </a:xfrm>
        </p:spPr>
        <p:txBody>
          <a:bodyPr anchor="b">
            <a:noAutofit/>
          </a:bodyPr>
          <a:lstStyle>
            <a:lvl1pPr>
              <a:defRPr lang="en-US" sz="4267" b="0" i="0" dirty="0">
                <a:latin typeface="Oracle Sans" panose="020B0503020204020204" pitchFamily="34" charset="0"/>
              </a:defRPr>
            </a:lvl1pPr>
          </a:lstStyle>
          <a:p>
            <a:r>
              <a:rPr lang="en-US" dirty="0"/>
              <a:t>Click to edit Title</a:t>
            </a:r>
            <a:br>
              <a:rPr lang="en-US" dirty="0"/>
            </a:br>
            <a:r>
              <a:rPr lang="en-US" dirty="0"/>
              <a:t>(up to 2 lines)</a:t>
            </a:r>
          </a:p>
        </p:txBody>
      </p:sp>
      <p:sp>
        <p:nvSpPr>
          <p:cNvPr id="3" name="Text Placeholder 2"/>
          <p:cNvSpPr>
            <a:spLocks noGrp="1"/>
          </p:cNvSpPr>
          <p:nvPr>
            <p:ph type="body" idx="1" hasCustomPrompt="1"/>
          </p:nvPr>
        </p:nvSpPr>
        <p:spPr>
          <a:xfrm>
            <a:off x="660443" y="2186253"/>
            <a:ext cx="4479159" cy="2309548"/>
          </a:xfrm>
        </p:spPr>
        <p:txBody>
          <a:bodyPr>
            <a:noAutofit/>
          </a:bodyPr>
          <a:lstStyle>
            <a:lvl1pPr marL="0" indent="0">
              <a:lnSpc>
                <a:spcPct val="110000"/>
              </a:lnSpc>
              <a:buNone/>
              <a:defRPr sz="2133" b="0" i="0">
                <a:solidFill>
                  <a:schemeClr val="tx1"/>
                </a:solidFill>
                <a:latin typeface="Oracle Sans" panose="020B0503020204020204" pitchFamily="34" charset="0"/>
                <a:cs typeface="Oracle Sans" panose="020B0503020204020204" pitchFamily="34" charset="0"/>
              </a:defRPr>
            </a:lvl1pPr>
            <a:lvl2pPr marL="457147" indent="0">
              <a:buNone/>
              <a:defRPr sz="2000">
                <a:solidFill>
                  <a:schemeClr val="tx1">
                    <a:tint val="75000"/>
                  </a:schemeClr>
                </a:solidFill>
              </a:defRPr>
            </a:lvl2pPr>
            <a:lvl3pPr marL="914296" indent="0">
              <a:buNone/>
              <a:defRPr sz="1800">
                <a:solidFill>
                  <a:schemeClr val="tx1">
                    <a:tint val="75000"/>
                  </a:schemeClr>
                </a:solidFill>
              </a:defRPr>
            </a:lvl3pPr>
            <a:lvl4pPr marL="1371443" indent="0">
              <a:buNone/>
              <a:defRPr sz="1600">
                <a:solidFill>
                  <a:schemeClr val="tx1">
                    <a:tint val="75000"/>
                  </a:schemeClr>
                </a:solidFill>
              </a:defRPr>
            </a:lvl4pPr>
            <a:lvl5pPr marL="1828590" indent="0">
              <a:buNone/>
              <a:defRPr sz="1600">
                <a:solidFill>
                  <a:schemeClr val="tx1">
                    <a:tint val="75000"/>
                  </a:schemeClr>
                </a:solidFill>
              </a:defRPr>
            </a:lvl5pPr>
            <a:lvl6pPr marL="2285738" indent="0">
              <a:buNone/>
              <a:defRPr sz="1600">
                <a:solidFill>
                  <a:schemeClr val="tx1">
                    <a:tint val="75000"/>
                  </a:schemeClr>
                </a:solidFill>
              </a:defRPr>
            </a:lvl6pPr>
            <a:lvl7pPr marL="2742885" indent="0">
              <a:buNone/>
              <a:defRPr sz="1600">
                <a:solidFill>
                  <a:schemeClr val="tx1">
                    <a:tint val="75000"/>
                  </a:schemeClr>
                </a:solidFill>
              </a:defRPr>
            </a:lvl7pPr>
            <a:lvl8pPr marL="3200032" indent="0">
              <a:buNone/>
              <a:defRPr sz="1600">
                <a:solidFill>
                  <a:schemeClr val="tx1">
                    <a:tint val="75000"/>
                  </a:schemeClr>
                </a:solidFill>
              </a:defRPr>
            </a:lvl8pPr>
            <a:lvl9pPr marL="3657179" indent="0">
              <a:buNone/>
              <a:defRPr sz="1600">
                <a:solidFill>
                  <a:schemeClr val="tx1">
                    <a:tint val="75000"/>
                  </a:schemeClr>
                </a:solidFill>
              </a:defRPr>
            </a:lvl9pPr>
          </a:lstStyle>
          <a:p>
            <a:pPr lvl="0"/>
            <a:r>
              <a:rPr lang="en-US" dirty="0"/>
              <a:t>Subtitle goes here</a:t>
            </a:r>
          </a:p>
        </p:txBody>
      </p:sp>
      <p:sp>
        <p:nvSpPr>
          <p:cNvPr id="4" name="Footer Placeholder 3">
            <a:extLst>
              <a:ext uri="{FF2B5EF4-FFF2-40B4-BE49-F238E27FC236}">
                <a16:creationId xmlns:a16="http://schemas.microsoft.com/office/drawing/2014/main" id="{8FF5471F-D98A-77FC-587A-02C12D3E3220}"/>
              </a:ext>
            </a:extLst>
          </p:cNvPr>
          <p:cNvSpPr>
            <a:spLocks noGrp="1"/>
          </p:cNvSpPr>
          <p:nvPr>
            <p:ph type="ftr" sz="quarter" idx="10"/>
          </p:nvPr>
        </p:nvSpPr>
        <p:spPr/>
        <p:txBody>
          <a:bodyPr/>
          <a:lstStyle/>
          <a:p>
            <a:r>
              <a:rPr lang="en-US">
                <a:sym typeface="Symbol" pitchFamily="2" charset="2"/>
              </a:rPr>
              <a:t>Copyright © 2025, Oracle and/or its affiliates | Restricted</a:t>
            </a:r>
            <a:endParaRPr lang="en-CA" dirty="0"/>
          </a:p>
        </p:txBody>
      </p:sp>
      <p:sp>
        <p:nvSpPr>
          <p:cNvPr id="5" name="Slide Number Placeholder 4">
            <a:extLst>
              <a:ext uri="{FF2B5EF4-FFF2-40B4-BE49-F238E27FC236}">
                <a16:creationId xmlns:a16="http://schemas.microsoft.com/office/drawing/2014/main" id="{AD9861D6-9FFA-8DA2-BF61-F83E1CE8A164}"/>
              </a:ext>
            </a:extLst>
          </p:cNvPr>
          <p:cNvSpPr>
            <a:spLocks noGrp="1"/>
          </p:cNvSpPr>
          <p:nvPr>
            <p:ph type="sldNum" sz="quarter" idx="11"/>
          </p:nvPr>
        </p:nvSpPr>
        <p:spPr/>
        <p:txBody>
          <a:bodyPr/>
          <a:lstStyle/>
          <a:p>
            <a:fld id="{CFF4B978-1D82-7745-80C5-DBABA6B131D3}" type="slidenum">
              <a:rPr lang="en-US" smtClean="0"/>
              <a:pPr/>
              <a:t>‹#›</a:t>
            </a:fld>
            <a:endParaRPr lang="en-US" dirty="0"/>
          </a:p>
        </p:txBody>
      </p:sp>
      <p:pic>
        <p:nvPicPr>
          <p:cNvPr id="7" name="Picture 6">
            <a:extLst>
              <a:ext uri="{FF2B5EF4-FFF2-40B4-BE49-F238E27FC236}">
                <a16:creationId xmlns:a16="http://schemas.microsoft.com/office/drawing/2014/main" id="{C322F66C-E378-FF70-8CB4-31B1D8340E53}"/>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t="839" b="839"/>
          <a:stretch/>
        </p:blipFill>
        <p:spPr>
          <a:xfrm>
            <a:off x="11381745" y="6449051"/>
            <a:ext cx="408051" cy="413712"/>
          </a:xfrm>
          <a:prstGeom prst="rect">
            <a:avLst/>
          </a:prstGeom>
        </p:spPr>
      </p:pic>
      <p:pic>
        <p:nvPicPr>
          <p:cNvPr id="8" name="Graphic 7">
            <a:extLst>
              <a:ext uri="{FF2B5EF4-FFF2-40B4-BE49-F238E27FC236}">
                <a16:creationId xmlns:a16="http://schemas.microsoft.com/office/drawing/2014/main" id="{E2BBF6AE-C9C7-59F5-7ACC-C4CC1C325C6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 y="0"/>
            <a:ext cx="169164" cy="6858000"/>
          </a:xfrm>
          <a:prstGeom prst="rect">
            <a:avLst/>
          </a:prstGeom>
        </p:spPr>
      </p:pic>
    </p:spTree>
    <p:extLst>
      <p:ext uri="{BB962C8B-B14F-4D97-AF65-F5344CB8AC3E}">
        <p14:creationId xmlns:p14="http://schemas.microsoft.com/office/powerpoint/2010/main" val="855957243"/>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_02">
    <p:bg>
      <p:bgPr>
        <a:solidFill>
          <a:srgbClr val="04232C"/>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FF5471F-D98A-77FC-587A-02C12D3E3220}"/>
              </a:ext>
            </a:extLst>
          </p:cNvPr>
          <p:cNvSpPr>
            <a:spLocks noGrp="1"/>
          </p:cNvSpPr>
          <p:nvPr>
            <p:ph type="ftr" sz="quarter" idx="10"/>
          </p:nvPr>
        </p:nvSpPr>
        <p:spPr/>
        <p:txBody>
          <a:bodyPr/>
          <a:lstStyle>
            <a:lvl1pPr>
              <a:defRPr>
                <a:solidFill>
                  <a:schemeClr val="bg1"/>
                </a:solidFill>
              </a:defRPr>
            </a:lvl1pPr>
          </a:lstStyle>
          <a:p>
            <a:r>
              <a:rPr lang="en-US">
                <a:sym typeface="Symbol" pitchFamily="2" charset="2"/>
              </a:rPr>
              <a:t>Copyright © 2025, Oracle and/or its affiliates | Restricted</a:t>
            </a:r>
            <a:endParaRPr lang="en-CA" dirty="0"/>
          </a:p>
        </p:txBody>
      </p:sp>
      <p:sp>
        <p:nvSpPr>
          <p:cNvPr id="5" name="Slide Number Placeholder 4">
            <a:extLst>
              <a:ext uri="{FF2B5EF4-FFF2-40B4-BE49-F238E27FC236}">
                <a16:creationId xmlns:a16="http://schemas.microsoft.com/office/drawing/2014/main" id="{AD9861D6-9FFA-8DA2-BF61-F83E1CE8A164}"/>
              </a:ext>
            </a:extLst>
          </p:cNvPr>
          <p:cNvSpPr>
            <a:spLocks noGrp="1"/>
          </p:cNvSpPr>
          <p:nvPr>
            <p:ph type="sldNum" sz="quarter" idx="11"/>
          </p:nvPr>
        </p:nvSpPr>
        <p:spPr/>
        <p:txBody>
          <a:bodyPr/>
          <a:lstStyle>
            <a:lvl1pPr>
              <a:defRPr>
                <a:solidFill>
                  <a:schemeClr val="bg1"/>
                </a:solidFill>
              </a:defRPr>
            </a:lvl1pPr>
          </a:lstStyle>
          <a:p>
            <a:fld id="{CFF4B978-1D82-7745-80C5-DBABA6B131D3}" type="slidenum">
              <a:rPr lang="en-US" smtClean="0"/>
              <a:pPr/>
              <a:t>‹#›</a:t>
            </a:fld>
            <a:endParaRPr lang="en-US"/>
          </a:p>
        </p:txBody>
      </p:sp>
      <p:sp>
        <p:nvSpPr>
          <p:cNvPr id="6" name="Title 1">
            <a:extLst>
              <a:ext uri="{FF2B5EF4-FFF2-40B4-BE49-F238E27FC236}">
                <a16:creationId xmlns:a16="http://schemas.microsoft.com/office/drawing/2014/main" id="{4CA56175-0CA6-02BA-CDB2-2204B9F701D3}"/>
              </a:ext>
            </a:extLst>
          </p:cNvPr>
          <p:cNvSpPr>
            <a:spLocks noGrp="1"/>
          </p:cNvSpPr>
          <p:nvPr>
            <p:ph type="title" hasCustomPrompt="1"/>
          </p:nvPr>
        </p:nvSpPr>
        <p:spPr>
          <a:xfrm>
            <a:off x="660444" y="160338"/>
            <a:ext cx="5283544" cy="1719263"/>
          </a:xfrm>
        </p:spPr>
        <p:txBody>
          <a:bodyPr anchor="b">
            <a:noAutofit/>
          </a:bodyPr>
          <a:lstStyle>
            <a:lvl1pPr>
              <a:defRPr lang="en-US" sz="4267" b="0" i="0" dirty="0">
                <a:solidFill>
                  <a:schemeClr val="bg1"/>
                </a:solidFill>
                <a:latin typeface="Oracle Sans" panose="020B0503020204020204" pitchFamily="34" charset="0"/>
              </a:defRPr>
            </a:lvl1pPr>
          </a:lstStyle>
          <a:p>
            <a:r>
              <a:rPr lang="en-US" dirty="0"/>
              <a:t>Click to edit Title</a:t>
            </a:r>
            <a:br>
              <a:rPr lang="en-US" dirty="0"/>
            </a:br>
            <a:r>
              <a:rPr lang="en-US" dirty="0"/>
              <a:t>(up to 2 lines)</a:t>
            </a:r>
          </a:p>
        </p:txBody>
      </p:sp>
      <p:sp>
        <p:nvSpPr>
          <p:cNvPr id="7" name="Text Placeholder 2">
            <a:extLst>
              <a:ext uri="{FF2B5EF4-FFF2-40B4-BE49-F238E27FC236}">
                <a16:creationId xmlns:a16="http://schemas.microsoft.com/office/drawing/2014/main" id="{FA02FD1E-A971-659F-E7A1-0B0AE9D0F9A8}"/>
              </a:ext>
            </a:extLst>
          </p:cNvPr>
          <p:cNvSpPr>
            <a:spLocks noGrp="1"/>
          </p:cNvSpPr>
          <p:nvPr>
            <p:ph type="body" idx="1" hasCustomPrompt="1"/>
          </p:nvPr>
        </p:nvSpPr>
        <p:spPr>
          <a:xfrm>
            <a:off x="660443" y="2186253"/>
            <a:ext cx="4479159" cy="2309548"/>
          </a:xfrm>
        </p:spPr>
        <p:txBody>
          <a:bodyPr>
            <a:noAutofit/>
          </a:bodyPr>
          <a:lstStyle>
            <a:lvl1pPr marL="0" indent="0">
              <a:lnSpc>
                <a:spcPct val="110000"/>
              </a:lnSpc>
              <a:buNone/>
              <a:defRPr sz="2133" b="0" i="0">
                <a:solidFill>
                  <a:schemeClr val="bg1"/>
                </a:solidFill>
                <a:latin typeface="Oracle Sans" panose="020B0503020204020204" pitchFamily="34" charset="0"/>
                <a:cs typeface="Oracle Sans" panose="020B0503020204020204" pitchFamily="34" charset="0"/>
              </a:defRPr>
            </a:lvl1pPr>
            <a:lvl2pPr marL="457147" indent="0">
              <a:buNone/>
              <a:defRPr sz="2000">
                <a:solidFill>
                  <a:schemeClr val="tx1">
                    <a:tint val="75000"/>
                  </a:schemeClr>
                </a:solidFill>
              </a:defRPr>
            </a:lvl2pPr>
            <a:lvl3pPr marL="914296" indent="0">
              <a:buNone/>
              <a:defRPr sz="1800">
                <a:solidFill>
                  <a:schemeClr val="tx1">
                    <a:tint val="75000"/>
                  </a:schemeClr>
                </a:solidFill>
              </a:defRPr>
            </a:lvl3pPr>
            <a:lvl4pPr marL="1371443" indent="0">
              <a:buNone/>
              <a:defRPr sz="1600">
                <a:solidFill>
                  <a:schemeClr val="tx1">
                    <a:tint val="75000"/>
                  </a:schemeClr>
                </a:solidFill>
              </a:defRPr>
            </a:lvl4pPr>
            <a:lvl5pPr marL="1828590" indent="0">
              <a:buNone/>
              <a:defRPr sz="1600">
                <a:solidFill>
                  <a:schemeClr val="tx1">
                    <a:tint val="75000"/>
                  </a:schemeClr>
                </a:solidFill>
              </a:defRPr>
            </a:lvl5pPr>
            <a:lvl6pPr marL="2285738" indent="0">
              <a:buNone/>
              <a:defRPr sz="1600">
                <a:solidFill>
                  <a:schemeClr val="tx1">
                    <a:tint val="75000"/>
                  </a:schemeClr>
                </a:solidFill>
              </a:defRPr>
            </a:lvl6pPr>
            <a:lvl7pPr marL="2742885" indent="0">
              <a:buNone/>
              <a:defRPr sz="1600">
                <a:solidFill>
                  <a:schemeClr val="tx1">
                    <a:tint val="75000"/>
                  </a:schemeClr>
                </a:solidFill>
              </a:defRPr>
            </a:lvl7pPr>
            <a:lvl8pPr marL="3200032" indent="0">
              <a:buNone/>
              <a:defRPr sz="1600">
                <a:solidFill>
                  <a:schemeClr val="tx1">
                    <a:tint val="75000"/>
                  </a:schemeClr>
                </a:solidFill>
              </a:defRPr>
            </a:lvl8pPr>
            <a:lvl9pPr marL="3657179" indent="0">
              <a:buNone/>
              <a:defRPr sz="1600">
                <a:solidFill>
                  <a:schemeClr val="tx1">
                    <a:tint val="75000"/>
                  </a:schemeClr>
                </a:solidFill>
              </a:defRPr>
            </a:lvl9pPr>
          </a:lstStyle>
          <a:p>
            <a:pPr lvl="0"/>
            <a:r>
              <a:rPr lang="en-US" dirty="0"/>
              <a:t>Subtitle goes here</a:t>
            </a:r>
          </a:p>
        </p:txBody>
      </p:sp>
      <p:pic>
        <p:nvPicPr>
          <p:cNvPr id="8" name="Picture 7">
            <a:extLst>
              <a:ext uri="{FF2B5EF4-FFF2-40B4-BE49-F238E27FC236}">
                <a16:creationId xmlns:a16="http://schemas.microsoft.com/office/drawing/2014/main" id="{133AE6B5-EA49-CC20-76DD-9A74AA412818}"/>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t="839" b="839"/>
          <a:stretch/>
        </p:blipFill>
        <p:spPr>
          <a:xfrm>
            <a:off x="11381745" y="6449051"/>
            <a:ext cx="408051" cy="413712"/>
          </a:xfrm>
          <a:prstGeom prst="rect">
            <a:avLst/>
          </a:prstGeom>
        </p:spPr>
      </p:pic>
      <p:pic>
        <p:nvPicPr>
          <p:cNvPr id="3" name="Graphic 2">
            <a:extLst>
              <a:ext uri="{FF2B5EF4-FFF2-40B4-BE49-F238E27FC236}">
                <a16:creationId xmlns:a16="http://schemas.microsoft.com/office/drawing/2014/main" id="{4422A44A-0E77-3C02-BF8C-51107872C04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0"/>
            <a:ext cx="169164" cy="6858000"/>
          </a:xfrm>
          <a:prstGeom prst="rect">
            <a:avLst/>
          </a:prstGeom>
        </p:spPr>
      </p:pic>
    </p:spTree>
    <p:extLst>
      <p:ext uri="{BB962C8B-B14F-4D97-AF65-F5344CB8AC3E}">
        <p14:creationId xmlns:p14="http://schemas.microsoft.com/office/powerpoint/2010/main" val="939433521"/>
      </p:ext>
    </p:extLst>
  </p:cSld>
  <p:clrMapOvr>
    <a:masterClrMapping/>
  </p:clrMapOvr>
  <p:transition spd="slow">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Divider_03">
    <p:bg>
      <p:bgPr>
        <a:solidFill>
          <a:srgbClr val="04232C"/>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FF5471F-D98A-77FC-587A-02C12D3E3220}"/>
              </a:ext>
            </a:extLst>
          </p:cNvPr>
          <p:cNvSpPr>
            <a:spLocks noGrp="1"/>
          </p:cNvSpPr>
          <p:nvPr>
            <p:ph type="ftr" sz="quarter" idx="10"/>
          </p:nvPr>
        </p:nvSpPr>
        <p:spPr/>
        <p:txBody>
          <a:bodyPr/>
          <a:lstStyle>
            <a:lvl1pPr>
              <a:defRPr>
                <a:solidFill>
                  <a:schemeClr val="bg1"/>
                </a:solidFill>
              </a:defRPr>
            </a:lvl1pPr>
          </a:lstStyle>
          <a:p>
            <a:r>
              <a:rPr lang="en-US">
                <a:sym typeface="Symbol" pitchFamily="2" charset="2"/>
              </a:rPr>
              <a:t>Copyright © 2025, Oracle and/or its affiliates | Restricted</a:t>
            </a:r>
            <a:endParaRPr lang="en-CA" dirty="0"/>
          </a:p>
        </p:txBody>
      </p:sp>
      <p:sp>
        <p:nvSpPr>
          <p:cNvPr id="5" name="Slide Number Placeholder 4">
            <a:extLst>
              <a:ext uri="{FF2B5EF4-FFF2-40B4-BE49-F238E27FC236}">
                <a16:creationId xmlns:a16="http://schemas.microsoft.com/office/drawing/2014/main" id="{AD9861D6-9FFA-8DA2-BF61-F83E1CE8A164}"/>
              </a:ext>
            </a:extLst>
          </p:cNvPr>
          <p:cNvSpPr>
            <a:spLocks noGrp="1"/>
          </p:cNvSpPr>
          <p:nvPr>
            <p:ph type="sldNum" sz="quarter" idx="11"/>
          </p:nvPr>
        </p:nvSpPr>
        <p:spPr/>
        <p:txBody>
          <a:bodyPr/>
          <a:lstStyle>
            <a:lvl1pPr>
              <a:defRPr>
                <a:solidFill>
                  <a:schemeClr val="bg1"/>
                </a:solidFill>
              </a:defRPr>
            </a:lvl1pPr>
          </a:lstStyle>
          <a:p>
            <a:fld id="{CFF4B978-1D82-7745-80C5-DBABA6B131D3}" type="slidenum">
              <a:rPr lang="en-US" smtClean="0"/>
              <a:pPr/>
              <a:t>‹#›</a:t>
            </a:fld>
            <a:endParaRPr lang="en-US"/>
          </a:p>
        </p:txBody>
      </p:sp>
      <p:sp>
        <p:nvSpPr>
          <p:cNvPr id="7" name="Title 1">
            <a:extLst>
              <a:ext uri="{FF2B5EF4-FFF2-40B4-BE49-F238E27FC236}">
                <a16:creationId xmlns:a16="http://schemas.microsoft.com/office/drawing/2014/main" id="{BCD2C68A-FFF8-5C27-D87A-96E9D3797229}"/>
              </a:ext>
            </a:extLst>
          </p:cNvPr>
          <p:cNvSpPr>
            <a:spLocks noGrp="1"/>
          </p:cNvSpPr>
          <p:nvPr>
            <p:ph type="title" hasCustomPrompt="1"/>
          </p:nvPr>
        </p:nvSpPr>
        <p:spPr>
          <a:xfrm>
            <a:off x="660444" y="160338"/>
            <a:ext cx="5283544" cy="1719263"/>
          </a:xfrm>
        </p:spPr>
        <p:txBody>
          <a:bodyPr anchor="b">
            <a:noAutofit/>
          </a:bodyPr>
          <a:lstStyle>
            <a:lvl1pPr>
              <a:defRPr lang="en-US" sz="4267" b="0" i="0" dirty="0">
                <a:solidFill>
                  <a:schemeClr val="bg1"/>
                </a:solidFill>
                <a:latin typeface="Oracle Sans" panose="020B0503020204020204" pitchFamily="34" charset="0"/>
              </a:defRPr>
            </a:lvl1pPr>
          </a:lstStyle>
          <a:p>
            <a:r>
              <a:rPr lang="en-US" dirty="0"/>
              <a:t>Click to edit Title</a:t>
            </a:r>
            <a:br>
              <a:rPr lang="en-US" dirty="0"/>
            </a:br>
            <a:r>
              <a:rPr lang="en-US" dirty="0"/>
              <a:t>(up to 2 lines)</a:t>
            </a:r>
          </a:p>
        </p:txBody>
      </p:sp>
      <p:sp>
        <p:nvSpPr>
          <p:cNvPr id="8" name="Text Placeholder 2">
            <a:extLst>
              <a:ext uri="{FF2B5EF4-FFF2-40B4-BE49-F238E27FC236}">
                <a16:creationId xmlns:a16="http://schemas.microsoft.com/office/drawing/2014/main" id="{26737780-3B2C-D78C-CBA7-307FE921151C}"/>
              </a:ext>
            </a:extLst>
          </p:cNvPr>
          <p:cNvSpPr>
            <a:spLocks noGrp="1"/>
          </p:cNvSpPr>
          <p:nvPr>
            <p:ph type="body" idx="1" hasCustomPrompt="1"/>
          </p:nvPr>
        </p:nvSpPr>
        <p:spPr>
          <a:xfrm>
            <a:off x="660443" y="2186253"/>
            <a:ext cx="4479159" cy="2309548"/>
          </a:xfrm>
        </p:spPr>
        <p:txBody>
          <a:bodyPr>
            <a:noAutofit/>
          </a:bodyPr>
          <a:lstStyle>
            <a:lvl1pPr marL="0" indent="0">
              <a:lnSpc>
                <a:spcPct val="110000"/>
              </a:lnSpc>
              <a:buNone/>
              <a:defRPr sz="2133" b="0" i="0">
                <a:solidFill>
                  <a:schemeClr val="bg1"/>
                </a:solidFill>
                <a:latin typeface="Oracle Sans" panose="020B0503020204020204" pitchFamily="34" charset="0"/>
                <a:cs typeface="Oracle Sans" panose="020B0503020204020204" pitchFamily="34" charset="0"/>
              </a:defRPr>
            </a:lvl1pPr>
            <a:lvl2pPr marL="457147" indent="0">
              <a:buNone/>
              <a:defRPr sz="2000">
                <a:solidFill>
                  <a:schemeClr val="tx1">
                    <a:tint val="75000"/>
                  </a:schemeClr>
                </a:solidFill>
              </a:defRPr>
            </a:lvl2pPr>
            <a:lvl3pPr marL="914296" indent="0">
              <a:buNone/>
              <a:defRPr sz="1800">
                <a:solidFill>
                  <a:schemeClr val="tx1">
                    <a:tint val="75000"/>
                  </a:schemeClr>
                </a:solidFill>
              </a:defRPr>
            </a:lvl3pPr>
            <a:lvl4pPr marL="1371443" indent="0">
              <a:buNone/>
              <a:defRPr sz="1600">
                <a:solidFill>
                  <a:schemeClr val="tx1">
                    <a:tint val="75000"/>
                  </a:schemeClr>
                </a:solidFill>
              </a:defRPr>
            </a:lvl4pPr>
            <a:lvl5pPr marL="1828590" indent="0">
              <a:buNone/>
              <a:defRPr sz="1600">
                <a:solidFill>
                  <a:schemeClr val="tx1">
                    <a:tint val="75000"/>
                  </a:schemeClr>
                </a:solidFill>
              </a:defRPr>
            </a:lvl5pPr>
            <a:lvl6pPr marL="2285738" indent="0">
              <a:buNone/>
              <a:defRPr sz="1600">
                <a:solidFill>
                  <a:schemeClr val="tx1">
                    <a:tint val="75000"/>
                  </a:schemeClr>
                </a:solidFill>
              </a:defRPr>
            </a:lvl6pPr>
            <a:lvl7pPr marL="2742885" indent="0">
              <a:buNone/>
              <a:defRPr sz="1600">
                <a:solidFill>
                  <a:schemeClr val="tx1">
                    <a:tint val="75000"/>
                  </a:schemeClr>
                </a:solidFill>
              </a:defRPr>
            </a:lvl7pPr>
            <a:lvl8pPr marL="3200032" indent="0">
              <a:buNone/>
              <a:defRPr sz="1600">
                <a:solidFill>
                  <a:schemeClr val="tx1">
                    <a:tint val="75000"/>
                  </a:schemeClr>
                </a:solidFill>
              </a:defRPr>
            </a:lvl8pPr>
            <a:lvl9pPr marL="3657179" indent="0">
              <a:buNone/>
              <a:defRPr sz="1600">
                <a:solidFill>
                  <a:schemeClr val="tx1">
                    <a:tint val="75000"/>
                  </a:schemeClr>
                </a:solidFill>
              </a:defRPr>
            </a:lvl9pPr>
          </a:lstStyle>
          <a:p>
            <a:pPr lvl="0"/>
            <a:r>
              <a:rPr lang="en-US" dirty="0"/>
              <a:t>Subtitle goes here</a:t>
            </a:r>
          </a:p>
        </p:txBody>
      </p:sp>
      <p:pic>
        <p:nvPicPr>
          <p:cNvPr id="2" name="Picture 1">
            <a:extLst>
              <a:ext uri="{FF2B5EF4-FFF2-40B4-BE49-F238E27FC236}">
                <a16:creationId xmlns:a16="http://schemas.microsoft.com/office/drawing/2014/main" id="{EC072305-7660-2B11-5BBB-7561412115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flipV="1">
            <a:off x="9042324" y="1346125"/>
            <a:ext cx="4495800" cy="1803551"/>
          </a:xfrm>
          <a:prstGeom prst="rect">
            <a:avLst/>
          </a:prstGeom>
        </p:spPr>
      </p:pic>
    </p:spTree>
    <p:extLst>
      <p:ext uri="{BB962C8B-B14F-4D97-AF65-F5344CB8AC3E}">
        <p14:creationId xmlns:p14="http://schemas.microsoft.com/office/powerpoint/2010/main" val="3475179855"/>
      </p:ext>
    </p:extLst>
  </p:cSld>
  <p:clrMapOvr>
    <a:masterClrMapping/>
  </p:clrMapOvr>
  <p:transition spd="slow">
    <p:wip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rgbClr val="0423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A412-E5B1-790D-1FC3-602DED0ECDF8}"/>
              </a:ext>
            </a:extLst>
          </p:cNvPr>
          <p:cNvSpPr>
            <a:spLocks noGrp="1"/>
          </p:cNvSpPr>
          <p:nvPr>
            <p:ph type="title" hasCustomPrompt="1"/>
          </p:nvPr>
        </p:nvSpPr>
        <p:spPr/>
        <p:txBody>
          <a:bodyPr/>
          <a:lstStyle>
            <a:lvl1pPr>
              <a:defRPr b="0" i="0">
                <a:latin typeface="Oracle Sans" panose="020B0503020204020204" pitchFamily="34" charset="0"/>
              </a:defRPr>
            </a:lvl1pPr>
          </a:lstStyle>
          <a:p>
            <a:r>
              <a:rPr lang="en-US" dirty="0"/>
              <a:t>Click to edit Title</a:t>
            </a:r>
          </a:p>
        </p:txBody>
      </p:sp>
      <p:sp>
        <p:nvSpPr>
          <p:cNvPr id="3" name="Content Placeholder 2">
            <a:extLst>
              <a:ext uri="{FF2B5EF4-FFF2-40B4-BE49-F238E27FC236}">
                <a16:creationId xmlns:a16="http://schemas.microsoft.com/office/drawing/2014/main" id="{D3366F83-97B8-DFBF-1599-607D505766BC}"/>
              </a:ext>
            </a:extLst>
          </p:cNvPr>
          <p:cNvSpPr>
            <a:spLocks noGrp="1"/>
          </p:cNvSpPr>
          <p:nvPr>
            <p:ph idx="1"/>
          </p:nvPr>
        </p:nvSpPr>
        <p:spPr/>
        <p:txBody>
          <a:bodyPr/>
          <a:lstStyle>
            <a:lvl2pPr marL="154513" indent="-154513">
              <a:buFont typeface="Arial" panose="020B0604020202020204" pitchFamily="34" charset="0"/>
              <a:buChar char="•"/>
              <a:tabLst/>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9A3046CB-819B-4C1F-A246-D49726986594}"/>
              </a:ext>
            </a:extLst>
          </p:cNvPr>
          <p:cNvSpPr>
            <a:spLocks noGrp="1"/>
          </p:cNvSpPr>
          <p:nvPr>
            <p:ph type="ftr" sz="quarter" idx="11"/>
          </p:nvPr>
        </p:nvSpPr>
        <p:spPr/>
        <p:txBody>
          <a:bodyPr/>
          <a:lstStyle/>
          <a:p>
            <a:r>
              <a:rPr lang="en-US">
                <a:sym typeface="Symbol" pitchFamily="2" charset="2"/>
              </a:rPr>
              <a:t>Copyright © 2025, Oracle and/or its affiliates | Restricted</a:t>
            </a:r>
            <a:endParaRPr lang="en-CA" dirty="0"/>
          </a:p>
        </p:txBody>
      </p:sp>
      <p:sp>
        <p:nvSpPr>
          <p:cNvPr id="12" name="Slide Number Placeholder 11">
            <a:extLst>
              <a:ext uri="{FF2B5EF4-FFF2-40B4-BE49-F238E27FC236}">
                <a16:creationId xmlns:a16="http://schemas.microsoft.com/office/drawing/2014/main" id="{B1B1F376-EF0C-6CA8-957D-E35A5023F80E}"/>
              </a:ext>
            </a:extLst>
          </p:cNvPr>
          <p:cNvSpPr>
            <a:spLocks noGrp="1"/>
          </p:cNvSpPr>
          <p:nvPr>
            <p:ph type="sldNum" sz="quarter" idx="12"/>
          </p:nvPr>
        </p:nvSpPr>
        <p:spPr/>
        <p:txBody>
          <a:bodyPr/>
          <a:lstStyle/>
          <a:p>
            <a:fld id="{CFF4B978-1D82-7745-80C5-DBABA6B131D3}" type="slidenum">
              <a:rPr lang="en-US" smtClean="0"/>
              <a:pPr/>
              <a:t>‹#›</a:t>
            </a:fld>
            <a:endParaRPr lang="en-US"/>
          </a:p>
        </p:txBody>
      </p:sp>
      <p:pic>
        <p:nvPicPr>
          <p:cNvPr id="6" name="Graphic 5">
            <a:extLst>
              <a:ext uri="{FF2B5EF4-FFF2-40B4-BE49-F238E27FC236}">
                <a16:creationId xmlns:a16="http://schemas.microsoft.com/office/drawing/2014/main" id="{FA684FEF-A1DB-2B30-A189-D9673EEAB27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169164" cy="6858000"/>
          </a:xfrm>
          <a:prstGeom prst="rect">
            <a:avLst/>
          </a:prstGeom>
        </p:spPr>
      </p:pic>
    </p:spTree>
    <p:extLst>
      <p:ext uri="{BB962C8B-B14F-4D97-AF65-F5344CB8AC3E}">
        <p14:creationId xmlns:p14="http://schemas.microsoft.com/office/powerpoint/2010/main" val="487153252"/>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able Dark">
    <p:bg>
      <p:bgPr>
        <a:solidFill>
          <a:srgbClr val="04232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C9C713-D525-0A8D-5F0A-AEA3E9C17EE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90" r="3"/>
          <a:stretch/>
        </p:blipFill>
        <p:spPr>
          <a:xfrm>
            <a:off x="169165" y="0"/>
            <a:ext cx="12022835" cy="6858357"/>
          </a:xfrm>
          <a:prstGeom prst="rect">
            <a:avLst/>
          </a:prstGeom>
        </p:spPr>
      </p:pic>
      <p:sp>
        <p:nvSpPr>
          <p:cNvPr id="5" name="Text Placeholder 4">
            <a:extLst>
              <a:ext uri="{FF2B5EF4-FFF2-40B4-BE49-F238E27FC236}">
                <a16:creationId xmlns:a16="http://schemas.microsoft.com/office/drawing/2014/main" id="{9ACD8F5B-AE77-4741-5C6C-C7164F0EE4F2}"/>
              </a:ext>
            </a:extLst>
          </p:cNvPr>
          <p:cNvSpPr>
            <a:spLocks noGrp="1"/>
          </p:cNvSpPr>
          <p:nvPr>
            <p:ph type="body" sz="quarter" idx="21"/>
          </p:nvPr>
        </p:nvSpPr>
        <p:spPr>
          <a:xfrm>
            <a:off x="685847" y="1846263"/>
            <a:ext cx="10690127" cy="3944939"/>
          </a:xfrm>
        </p:spPr>
        <p:txBody>
          <a:bodyPr/>
          <a:lstStyle>
            <a:lvl2pPr marL="154513" indent="-154513">
              <a:buFont typeface="Arial" panose="020B0604020202020204" pitchFamily="34" charset="0"/>
              <a:buChar char="•"/>
              <a:tabLst/>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75AB0DCB-C69D-6340-99B8-8C9CB46EC97C}"/>
              </a:ext>
            </a:extLst>
          </p:cNvPr>
          <p:cNvSpPr>
            <a:spLocks noGrp="1"/>
          </p:cNvSpPr>
          <p:nvPr>
            <p:ph type="body" sz="quarter" idx="13" hasCustomPrompt="1"/>
          </p:nvPr>
        </p:nvSpPr>
        <p:spPr>
          <a:xfrm>
            <a:off x="689815" y="1326754"/>
            <a:ext cx="10671076" cy="459847"/>
          </a:xfrm>
        </p:spPr>
        <p:txBody>
          <a:bodyPr vert="horz" lIns="91440" tIns="45720" rIns="91440" bIns="45720" rtlCol="0" anchor="t" anchorCtr="0">
            <a:noAutofit/>
          </a:bodyPr>
          <a:lstStyle>
            <a:lvl1pPr>
              <a:defRPr lang="en-US" sz="1600" cap="none" spc="0" baseline="0" dirty="0">
                <a:cs typeface="Oracle Sans" panose="020B0503020204020204" pitchFamily="34" charset="0"/>
              </a:defRPr>
            </a:lvl1pPr>
          </a:lstStyle>
          <a:p>
            <a:pPr lvl="0">
              <a:lnSpc>
                <a:spcPct val="100000"/>
              </a:lnSpc>
              <a:spcBef>
                <a:spcPts val="0"/>
              </a:spcBef>
            </a:pPr>
            <a:r>
              <a:rPr lang="en-US" dirty="0"/>
              <a:t>Subtitle goes here</a:t>
            </a:r>
          </a:p>
        </p:txBody>
      </p:sp>
      <p:sp>
        <p:nvSpPr>
          <p:cNvPr id="2" name="Title 1">
            <a:extLst>
              <a:ext uri="{FF2B5EF4-FFF2-40B4-BE49-F238E27FC236}">
                <a16:creationId xmlns:a16="http://schemas.microsoft.com/office/drawing/2014/main" id="{4EAE991E-E445-BC14-5F6D-40338E65B324}"/>
              </a:ext>
            </a:extLst>
          </p:cNvPr>
          <p:cNvSpPr>
            <a:spLocks noGrp="1"/>
          </p:cNvSpPr>
          <p:nvPr>
            <p:ph type="title" hasCustomPrompt="1"/>
          </p:nvPr>
        </p:nvSpPr>
        <p:spPr/>
        <p:txBody>
          <a:bodyPr/>
          <a:lstStyle>
            <a:lvl1pPr>
              <a:defRPr lang="en-US" b="0" i="0" dirty="0">
                <a:latin typeface="Oracle Sans" panose="020B0503020204020204" pitchFamily="34" charset="0"/>
              </a:defRPr>
            </a:lvl1pPr>
          </a:lstStyle>
          <a:p>
            <a:r>
              <a:rPr lang="en-US" dirty="0"/>
              <a:t>Click to edit Title</a:t>
            </a:r>
          </a:p>
        </p:txBody>
      </p:sp>
      <p:sp>
        <p:nvSpPr>
          <p:cNvPr id="14" name="Footer Placeholder 13">
            <a:extLst>
              <a:ext uri="{FF2B5EF4-FFF2-40B4-BE49-F238E27FC236}">
                <a16:creationId xmlns:a16="http://schemas.microsoft.com/office/drawing/2014/main" id="{BE60102B-AE39-37A0-4837-F4DAFEE5B290}"/>
              </a:ext>
            </a:extLst>
          </p:cNvPr>
          <p:cNvSpPr>
            <a:spLocks noGrp="1"/>
          </p:cNvSpPr>
          <p:nvPr>
            <p:ph type="ftr" sz="quarter" idx="19"/>
          </p:nvPr>
        </p:nvSpPr>
        <p:spPr/>
        <p:txBody>
          <a:bodyPr/>
          <a:lstStyle>
            <a:lvl1pPr>
              <a:defRPr>
                <a:solidFill>
                  <a:schemeClr val="tx1"/>
                </a:solidFill>
              </a:defRPr>
            </a:lvl1pPr>
          </a:lstStyle>
          <a:p>
            <a:r>
              <a:rPr lang="en-US">
                <a:sym typeface="Symbol" pitchFamily="2" charset="2"/>
              </a:rPr>
              <a:t>Copyright © 2025, Oracle and/or its affiliates | Restricted</a:t>
            </a:r>
            <a:endParaRPr lang="en-CA" dirty="0"/>
          </a:p>
        </p:txBody>
      </p:sp>
      <p:sp>
        <p:nvSpPr>
          <p:cNvPr id="16" name="Slide Number Placeholder 15">
            <a:extLst>
              <a:ext uri="{FF2B5EF4-FFF2-40B4-BE49-F238E27FC236}">
                <a16:creationId xmlns:a16="http://schemas.microsoft.com/office/drawing/2014/main" id="{929407B5-DD28-8045-D767-9E90672DE351}"/>
              </a:ext>
            </a:extLst>
          </p:cNvPr>
          <p:cNvSpPr>
            <a:spLocks noGrp="1"/>
          </p:cNvSpPr>
          <p:nvPr>
            <p:ph type="sldNum" sz="quarter" idx="20"/>
          </p:nvPr>
        </p:nvSpPr>
        <p:spPr/>
        <p:txBody>
          <a:bodyPr/>
          <a:lstStyle>
            <a:lvl1pPr>
              <a:defRPr>
                <a:solidFill>
                  <a:schemeClr val="tx1"/>
                </a:solidFill>
              </a:defRPr>
            </a:lvl1pPr>
          </a:lstStyle>
          <a:p>
            <a:fld id="{CFF4B978-1D82-7745-80C5-DBABA6B131D3}" type="slidenum">
              <a:rPr lang="en-US" smtClean="0"/>
              <a:pPr/>
              <a:t>‹#›</a:t>
            </a:fld>
            <a:endParaRPr lang="en-US"/>
          </a:p>
        </p:txBody>
      </p:sp>
      <p:pic>
        <p:nvPicPr>
          <p:cNvPr id="4" name="Picture 3">
            <a:extLst>
              <a:ext uri="{FF2B5EF4-FFF2-40B4-BE49-F238E27FC236}">
                <a16:creationId xmlns:a16="http://schemas.microsoft.com/office/drawing/2014/main" id="{B40DD3F6-01E5-8308-E297-47EF32D76ECC}"/>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t="839" b="839"/>
          <a:stretch/>
        </p:blipFill>
        <p:spPr>
          <a:xfrm>
            <a:off x="11381745" y="6449051"/>
            <a:ext cx="408051" cy="413712"/>
          </a:xfrm>
          <a:prstGeom prst="rect">
            <a:avLst/>
          </a:prstGeom>
        </p:spPr>
      </p:pic>
      <p:pic>
        <p:nvPicPr>
          <p:cNvPr id="12" name="Graphic 11">
            <a:extLst>
              <a:ext uri="{FF2B5EF4-FFF2-40B4-BE49-F238E27FC236}">
                <a16:creationId xmlns:a16="http://schemas.microsoft.com/office/drawing/2014/main" id="{2AFB1E78-DE54-52A9-D532-B3117D5D2B2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 y="0"/>
            <a:ext cx="169164" cy="6858000"/>
          </a:xfrm>
          <a:prstGeom prst="rect">
            <a:avLst/>
          </a:prstGeom>
        </p:spPr>
      </p:pic>
    </p:spTree>
    <p:extLst>
      <p:ext uri="{BB962C8B-B14F-4D97-AF65-F5344CB8AC3E}">
        <p14:creationId xmlns:p14="http://schemas.microsoft.com/office/powerpoint/2010/main" val="3896094923"/>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able of Contents">
    <p:bg>
      <p:bgPr>
        <a:solidFill>
          <a:srgbClr val="04232C"/>
        </a:solidFill>
        <a:effectLst/>
      </p:bgPr>
    </p:bg>
    <p:spTree>
      <p:nvGrpSpPr>
        <p:cNvPr id="1" name=""/>
        <p:cNvGrpSpPr/>
        <p:nvPr/>
      </p:nvGrpSpPr>
      <p:grpSpPr>
        <a:xfrm>
          <a:off x="0" y="0"/>
          <a:ext cx="0" cy="0"/>
          <a:chOff x="0" y="0"/>
          <a:chExt cx="0" cy="0"/>
        </a:xfrm>
      </p:grpSpPr>
      <p:pic>
        <p:nvPicPr>
          <p:cNvPr id="8" name="Picture 7" descr="A black screen with a black background&#10;&#10;Description automatically generated">
            <a:extLst>
              <a:ext uri="{FF2B5EF4-FFF2-40B4-BE49-F238E27FC236}">
                <a16:creationId xmlns:a16="http://schemas.microsoft.com/office/drawing/2014/main" id="{401376B7-DE86-13CF-F522-655948D5C9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1A0C5EFC-B2FB-E47C-D611-D20F7734AFB0}"/>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t="839" b="839"/>
          <a:stretch/>
        </p:blipFill>
        <p:spPr>
          <a:xfrm>
            <a:off x="11381745" y="6449051"/>
            <a:ext cx="408051" cy="413712"/>
          </a:xfrm>
          <a:prstGeom prst="rect">
            <a:avLst/>
          </a:prstGeom>
        </p:spPr>
      </p:pic>
      <p:sp>
        <p:nvSpPr>
          <p:cNvPr id="7" name="Content Placeholder 6">
            <a:extLst>
              <a:ext uri="{FF2B5EF4-FFF2-40B4-BE49-F238E27FC236}">
                <a16:creationId xmlns:a16="http://schemas.microsoft.com/office/drawing/2014/main" id="{77D7AE5A-37D9-E9DD-E736-D35250C9C5BB}"/>
              </a:ext>
            </a:extLst>
          </p:cNvPr>
          <p:cNvSpPr>
            <a:spLocks noGrp="1"/>
          </p:cNvSpPr>
          <p:nvPr>
            <p:ph sz="quarter" idx="23" hasCustomPrompt="1"/>
          </p:nvPr>
        </p:nvSpPr>
        <p:spPr>
          <a:xfrm>
            <a:off x="689020" y="1610522"/>
            <a:ext cx="5166696" cy="4418559"/>
          </a:xfrm>
        </p:spPr>
        <p:txBody>
          <a:bodyPr/>
          <a:lstStyle>
            <a:lvl1pPr>
              <a:spcBef>
                <a:spcPts val="1000"/>
              </a:spcBef>
              <a:spcAft>
                <a:spcPts val="300"/>
              </a:spcAft>
              <a:tabLst>
                <a:tab pos="4571703" algn="l"/>
              </a:tabLst>
              <a:defRPr lang="en-US" dirty="0"/>
            </a:lvl1pPr>
            <a:lvl2pPr marL="457170" indent="-228585" defTabSz="0">
              <a:spcBef>
                <a:spcPts val="300"/>
              </a:spcBef>
              <a:tabLst>
                <a:tab pos="4571703" algn="l"/>
              </a:tabLst>
              <a:defRPr lang="en-US" dirty="0"/>
            </a:lvl2pPr>
            <a:lvl3pPr>
              <a:defRPr lang="en-US" dirty="0"/>
            </a:lvl3pPr>
            <a:lvl4pPr>
              <a:defRPr lang="en-US" dirty="0"/>
            </a:lvl4pPr>
            <a:lvl5pPr>
              <a:defRPr lang="en-US" dirty="0"/>
            </a:lvl5pPr>
          </a:lstStyle>
          <a:p>
            <a:pPr lvl="0"/>
            <a:r>
              <a:rPr lang="en-US" dirty="0"/>
              <a:t>Click to edit Master text styles	#</a:t>
            </a:r>
          </a:p>
          <a:p>
            <a:pPr lvl="1"/>
            <a:r>
              <a:rPr lang="en-US" dirty="0"/>
              <a:t>Second level	#</a:t>
            </a:r>
          </a:p>
        </p:txBody>
      </p:sp>
      <p:sp>
        <p:nvSpPr>
          <p:cNvPr id="11" name="Content Placeholder 10">
            <a:extLst>
              <a:ext uri="{FF2B5EF4-FFF2-40B4-BE49-F238E27FC236}">
                <a16:creationId xmlns:a16="http://schemas.microsoft.com/office/drawing/2014/main" id="{AB57DBF3-1015-2854-5D36-E4D936A15D0B}"/>
              </a:ext>
            </a:extLst>
          </p:cNvPr>
          <p:cNvSpPr>
            <a:spLocks noGrp="1"/>
          </p:cNvSpPr>
          <p:nvPr>
            <p:ph sz="quarter" idx="24" hasCustomPrompt="1"/>
          </p:nvPr>
        </p:nvSpPr>
        <p:spPr>
          <a:xfrm>
            <a:off x="6209912" y="1607596"/>
            <a:ext cx="5166696" cy="4412205"/>
          </a:xfrm>
        </p:spPr>
        <p:txBody>
          <a:bodyPr/>
          <a:lstStyle>
            <a:lvl1pPr defTabSz="914341">
              <a:spcBef>
                <a:spcPts val="1000"/>
              </a:spcBef>
              <a:spcAft>
                <a:spcPts val="300"/>
              </a:spcAft>
              <a:tabLst>
                <a:tab pos="4571703" algn="l"/>
              </a:tabLst>
              <a:defRPr/>
            </a:lvl1pPr>
            <a:lvl2pPr marL="457170" indent="-228585" defTabSz="0">
              <a:tabLst>
                <a:tab pos="4571703" algn="l"/>
              </a:tabLst>
              <a:defRPr/>
            </a:lvl2pPr>
          </a:lstStyle>
          <a:p>
            <a:pPr lvl="0"/>
            <a:r>
              <a:rPr lang="en-US" dirty="0"/>
              <a:t>Click to edit Master text styles	#</a:t>
            </a:r>
          </a:p>
          <a:p>
            <a:pPr lvl="1"/>
            <a:r>
              <a:rPr lang="en-US" dirty="0"/>
              <a:t>Second level	#</a:t>
            </a:r>
          </a:p>
        </p:txBody>
      </p:sp>
      <p:sp>
        <p:nvSpPr>
          <p:cNvPr id="3" name="Title 2">
            <a:extLst>
              <a:ext uri="{FF2B5EF4-FFF2-40B4-BE49-F238E27FC236}">
                <a16:creationId xmlns:a16="http://schemas.microsoft.com/office/drawing/2014/main" id="{F4595B08-E0E5-119D-363A-EC4DCB7EC443}"/>
              </a:ext>
            </a:extLst>
          </p:cNvPr>
          <p:cNvSpPr>
            <a:spLocks noGrp="1"/>
          </p:cNvSpPr>
          <p:nvPr>
            <p:ph type="title" hasCustomPrompt="1"/>
          </p:nvPr>
        </p:nvSpPr>
        <p:spPr/>
        <p:txBody>
          <a:bodyPr/>
          <a:lstStyle>
            <a:lvl1pPr>
              <a:defRPr lang="en-US" b="0" i="0" dirty="0">
                <a:latin typeface="Oracle Sans" panose="020B0503020204020204" pitchFamily="34" charset="0"/>
              </a:defRPr>
            </a:lvl1pPr>
          </a:lstStyle>
          <a:p>
            <a:r>
              <a:rPr lang="en-US" dirty="0"/>
              <a:t>Click to edit Title</a:t>
            </a:r>
          </a:p>
        </p:txBody>
      </p:sp>
      <p:sp>
        <p:nvSpPr>
          <p:cNvPr id="5" name="Footer Placeholder 4">
            <a:extLst>
              <a:ext uri="{FF2B5EF4-FFF2-40B4-BE49-F238E27FC236}">
                <a16:creationId xmlns:a16="http://schemas.microsoft.com/office/drawing/2014/main" id="{A33D27CD-61D0-5F80-A5A9-A3B8F8520D2F}"/>
              </a:ext>
            </a:extLst>
          </p:cNvPr>
          <p:cNvSpPr>
            <a:spLocks noGrp="1"/>
          </p:cNvSpPr>
          <p:nvPr>
            <p:ph type="ftr" sz="quarter" idx="21"/>
          </p:nvPr>
        </p:nvSpPr>
        <p:spPr/>
        <p:txBody>
          <a:bodyPr/>
          <a:lstStyle>
            <a:lvl1pPr>
              <a:defRPr>
                <a:solidFill>
                  <a:schemeClr val="tx1"/>
                </a:solidFill>
              </a:defRPr>
            </a:lvl1pPr>
          </a:lstStyle>
          <a:p>
            <a:r>
              <a:rPr lang="en-US">
                <a:sym typeface="Symbol" pitchFamily="2" charset="2"/>
              </a:rPr>
              <a:t>Copyright © 2025, Oracle and/or its affiliates | Restricted</a:t>
            </a:r>
            <a:endParaRPr lang="en-CA" dirty="0"/>
          </a:p>
        </p:txBody>
      </p:sp>
      <p:sp>
        <p:nvSpPr>
          <p:cNvPr id="6" name="Slide Number Placeholder 5">
            <a:extLst>
              <a:ext uri="{FF2B5EF4-FFF2-40B4-BE49-F238E27FC236}">
                <a16:creationId xmlns:a16="http://schemas.microsoft.com/office/drawing/2014/main" id="{A23AD44F-9600-1834-20BA-16C4D7346262}"/>
              </a:ext>
            </a:extLst>
          </p:cNvPr>
          <p:cNvSpPr>
            <a:spLocks noGrp="1"/>
          </p:cNvSpPr>
          <p:nvPr>
            <p:ph type="sldNum" sz="quarter" idx="22"/>
          </p:nvPr>
        </p:nvSpPr>
        <p:spPr/>
        <p:txBody>
          <a:bodyPr/>
          <a:lstStyle>
            <a:lvl1pPr>
              <a:defRPr>
                <a:solidFill>
                  <a:schemeClr val="tx1"/>
                </a:solidFill>
              </a:defRPr>
            </a:lvl1pPr>
          </a:lstStyle>
          <a:p>
            <a:fld id="{CFF4B978-1D82-7745-80C5-DBABA6B131D3}" type="slidenum">
              <a:rPr lang="en-US" smtClean="0"/>
              <a:pPr/>
              <a:t>‹#›</a:t>
            </a:fld>
            <a:endParaRPr lang="en-US"/>
          </a:p>
        </p:txBody>
      </p:sp>
    </p:spTree>
    <p:extLst>
      <p:ext uri="{BB962C8B-B14F-4D97-AF65-F5344CB8AC3E}">
        <p14:creationId xmlns:p14="http://schemas.microsoft.com/office/powerpoint/2010/main" val="3061261348"/>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ig Photo and Content">
    <p:bg>
      <p:bgPr>
        <a:solidFill>
          <a:srgbClr val="04232C"/>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96117C4-4B5E-BEB8-D09F-C6F26FACD1FD}"/>
              </a:ext>
            </a:extLst>
          </p:cNvPr>
          <p:cNvSpPr>
            <a:spLocks noGrp="1"/>
          </p:cNvSpPr>
          <p:nvPr>
            <p:ph type="body" sz="quarter" idx="19"/>
          </p:nvPr>
        </p:nvSpPr>
        <p:spPr>
          <a:xfrm>
            <a:off x="7037053" y="1600997"/>
            <a:ext cx="4336537" cy="1160463"/>
          </a:xfrm>
        </p:spPr>
        <p:txBody>
          <a:bodyPr/>
          <a:lstStyle/>
          <a:p>
            <a:pPr lvl="0"/>
            <a:r>
              <a:rPr lang="en-US"/>
              <a:t>Click to edit Master text styles</a:t>
            </a:r>
          </a:p>
          <a:p>
            <a:pPr lvl="1"/>
            <a:r>
              <a:rPr lang="en-US"/>
              <a:t>Second level</a:t>
            </a:r>
          </a:p>
        </p:txBody>
      </p:sp>
      <p:sp>
        <p:nvSpPr>
          <p:cNvPr id="11" name="Content Placeholder 10">
            <a:extLst>
              <a:ext uri="{FF2B5EF4-FFF2-40B4-BE49-F238E27FC236}">
                <a16:creationId xmlns:a16="http://schemas.microsoft.com/office/drawing/2014/main" id="{E8165A5E-CF16-BB00-0656-184FDB05C099}"/>
              </a:ext>
            </a:extLst>
          </p:cNvPr>
          <p:cNvSpPr>
            <a:spLocks noGrp="1"/>
          </p:cNvSpPr>
          <p:nvPr>
            <p:ph sz="quarter" idx="20"/>
          </p:nvPr>
        </p:nvSpPr>
        <p:spPr>
          <a:xfrm>
            <a:off x="7037053" y="3220246"/>
            <a:ext cx="4336537" cy="2956719"/>
          </a:xfrm>
        </p:spPr>
        <p:txBody>
          <a:bodyPr/>
          <a:lstStyle/>
          <a:p>
            <a:pPr lvl="0"/>
            <a:r>
              <a:rPr lang="en-US"/>
              <a:t>Click to edit Master text styles</a:t>
            </a:r>
          </a:p>
          <a:p>
            <a:pPr lvl="1"/>
            <a:r>
              <a:rPr lang="en-US"/>
              <a:t>Second level</a:t>
            </a:r>
          </a:p>
          <a:p>
            <a:pPr lvl="2"/>
            <a:r>
              <a:rPr lang="en-US"/>
              <a:t>Third level</a:t>
            </a:r>
          </a:p>
        </p:txBody>
      </p:sp>
      <p:sp>
        <p:nvSpPr>
          <p:cNvPr id="13" name="Picture Placeholder 12">
            <a:extLst>
              <a:ext uri="{FF2B5EF4-FFF2-40B4-BE49-F238E27FC236}">
                <a16:creationId xmlns:a16="http://schemas.microsoft.com/office/drawing/2014/main" id="{4E72CD24-A86E-6D43-8593-8FEA80261DA9}"/>
              </a:ext>
            </a:extLst>
          </p:cNvPr>
          <p:cNvSpPr>
            <a:spLocks noGrp="1"/>
          </p:cNvSpPr>
          <p:nvPr>
            <p:ph type="pic" sz="quarter" idx="15" hasCustomPrompt="1"/>
          </p:nvPr>
        </p:nvSpPr>
        <p:spPr>
          <a:xfrm>
            <a:off x="690417" y="1601341"/>
            <a:ext cx="6018935" cy="4856611"/>
          </a:xfrm>
          <a:solidFill>
            <a:schemeClr val="bg1">
              <a:alpha val="10000"/>
            </a:schemeClr>
          </a:solidFill>
        </p:spPr>
        <p:txBody>
          <a:bodyPr anchor="ctr" anchorCtr="0"/>
          <a:lstStyle>
            <a:lvl1pPr marL="0" indent="0" algn="ctr">
              <a:buNone/>
              <a:defRPr>
                <a:solidFill>
                  <a:schemeClr val="tx1"/>
                </a:solidFill>
              </a:defRPr>
            </a:lvl1pPr>
          </a:lstStyle>
          <a:p>
            <a:r>
              <a:rPr lang="en-US"/>
              <a:t>Image</a:t>
            </a:r>
          </a:p>
        </p:txBody>
      </p:sp>
      <p:sp>
        <p:nvSpPr>
          <p:cNvPr id="5" name="Footer Placeholder 4">
            <a:extLst>
              <a:ext uri="{FF2B5EF4-FFF2-40B4-BE49-F238E27FC236}">
                <a16:creationId xmlns:a16="http://schemas.microsoft.com/office/drawing/2014/main" id="{CD67444B-D8A7-05C0-4016-4767853E5372}"/>
              </a:ext>
            </a:extLst>
          </p:cNvPr>
          <p:cNvSpPr>
            <a:spLocks noGrp="1"/>
          </p:cNvSpPr>
          <p:nvPr>
            <p:ph type="ftr" sz="quarter" idx="17"/>
          </p:nvPr>
        </p:nvSpPr>
        <p:spPr/>
        <p:txBody>
          <a:bodyPr/>
          <a:lstStyle>
            <a:lvl1pPr>
              <a:defRPr>
                <a:solidFill>
                  <a:schemeClr val="tx1"/>
                </a:solidFill>
              </a:defRPr>
            </a:lvl1pPr>
          </a:lstStyle>
          <a:p>
            <a:r>
              <a:rPr lang="en-US">
                <a:sym typeface="Symbol" pitchFamily="2" charset="2"/>
              </a:rPr>
              <a:t>Copyright © 2025, Oracle and/or its affiliates | Restricted</a:t>
            </a:r>
            <a:endParaRPr lang="en-CA" dirty="0"/>
          </a:p>
        </p:txBody>
      </p:sp>
      <p:sp>
        <p:nvSpPr>
          <p:cNvPr id="6" name="Slide Number Placeholder 5">
            <a:extLst>
              <a:ext uri="{FF2B5EF4-FFF2-40B4-BE49-F238E27FC236}">
                <a16:creationId xmlns:a16="http://schemas.microsoft.com/office/drawing/2014/main" id="{6119359B-A68A-F9BF-B845-6B72A00050FB}"/>
              </a:ext>
            </a:extLst>
          </p:cNvPr>
          <p:cNvSpPr>
            <a:spLocks noGrp="1"/>
          </p:cNvSpPr>
          <p:nvPr>
            <p:ph type="sldNum" sz="quarter" idx="18"/>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10" name="Title 9">
            <a:extLst>
              <a:ext uri="{FF2B5EF4-FFF2-40B4-BE49-F238E27FC236}">
                <a16:creationId xmlns:a16="http://schemas.microsoft.com/office/drawing/2014/main" id="{C720A325-A8E3-C760-992C-821EA92823E9}"/>
              </a:ext>
            </a:extLst>
          </p:cNvPr>
          <p:cNvSpPr>
            <a:spLocks noGrp="1"/>
          </p:cNvSpPr>
          <p:nvPr>
            <p:ph type="title" hasCustomPrompt="1"/>
          </p:nvPr>
        </p:nvSpPr>
        <p:spPr/>
        <p:txBody>
          <a:bodyPr/>
          <a:lstStyle>
            <a:lvl1pPr>
              <a:defRPr lang="en-US" b="0" i="0" dirty="0">
                <a:latin typeface="Oracle Sans" panose="020B0503020204020204" pitchFamily="34" charset="0"/>
              </a:defRPr>
            </a:lvl1pPr>
          </a:lstStyle>
          <a:p>
            <a:r>
              <a:rPr lang="en-US" dirty="0"/>
              <a:t>Click to edit Title</a:t>
            </a:r>
          </a:p>
        </p:txBody>
      </p:sp>
      <p:pic>
        <p:nvPicPr>
          <p:cNvPr id="4" name="Graphic 3">
            <a:extLst>
              <a:ext uri="{FF2B5EF4-FFF2-40B4-BE49-F238E27FC236}">
                <a16:creationId xmlns:a16="http://schemas.microsoft.com/office/drawing/2014/main" id="{DFF73694-070E-2DE9-9E68-BDCCE69097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169164" cy="6858000"/>
          </a:xfrm>
          <a:prstGeom prst="rect">
            <a:avLst/>
          </a:prstGeom>
        </p:spPr>
      </p:pic>
    </p:spTree>
    <p:extLst>
      <p:ext uri="{BB962C8B-B14F-4D97-AF65-F5344CB8AC3E}">
        <p14:creationId xmlns:p14="http://schemas.microsoft.com/office/powerpoint/2010/main" val="2072838648"/>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rk 2 Images and Content_01">
    <p:bg>
      <p:bgPr>
        <a:solidFill>
          <a:srgbClr val="04232C"/>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40AE09-DB07-E7B8-EF19-3E6A17F204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88"/>
          <a:stretch/>
        </p:blipFill>
        <p:spPr>
          <a:xfrm>
            <a:off x="169165" y="0"/>
            <a:ext cx="12022835" cy="6858000"/>
          </a:xfrm>
          <a:prstGeom prst="rect">
            <a:avLst/>
          </a:prstGeom>
        </p:spPr>
      </p:pic>
      <p:sp>
        <p:nvSpPr>
          <p:cNvPr id="6" name="Text Placeholder 5">
            <a:extLst>
              <a:ext uri="{FF2B5EF4-FFF2-40B4-BE49-F238E27FC236}">
                <a16:creationId xmlns:a16="http://schemas.microsoft.com/office/drawing/2014/main" id="{B6E33BA0-C938-2C96-C8A4-23392ACBE105}"/>
              </a:ext>
            </a:extLst>
          </p:cNvPr>
          <p:cNvSpPr>
            <a:spLocks noGrp="1"/>
          </p:cNvSpPr>
          <p:nvPr>
            <p:ph type="body" sz="quarter" idx="29"/>
          </p:nvPr>
        </p:nvSpPr>
        <p:spPr>
          <a:xfrm>
            <a:off x="685848" y="4419600"/>
            <a:ext cx="4950147" cy="1291432"/>
          </a:xfrm>
        </p:spPr>
        <p:txBody>
          <a:bodyPr/>
          <a:lstStyle/>
          <a:p>
            <a:pPr lvl="0"/>
            <a:r>
              <a:rPr lang="en-US"/>
              <a:t>Click to edit Master text styles</a:t>
            </a:r>
          </a:p>
          <a:p>
            <a:pPr lvl="1"/>
            <a:r>
              <a:rPr lang="en-US"/>
              <a:t>Second level</a:t>
            </a:r>
          </a:p>
          <a:p>
            <a:pPr lvl="2"/>
            <a:r>
              <a:rPr lang="en-US"/>
              <a:t>Third level</a:t>
            </a:r>
          </a:p>
        </p:txBody>
      </p:sp>
      <p:sp>
        <p:nvSpPr>
          <p:cNvPr id="8" name="Text Placeholder 7">
            <a:extLst>
              <a:ext uri="{FF2B5EF4-FFF2-40B4-BE49-F238E27FC236}">
                <a16:creationId xmlns:a16="http://schemas.microsoft.com/office/drawing/2014/main" id="{E751CC43-CD2C-C58D-A17E-2171FF894B35}"/>
              </a:ext>
            </a:extLst>
          </p:cNvPr>
          <p:cNvSpPr>
            <a:spLocks noGrp="1"/>
          </p:cNvSpPr>
          <p:nvPr>
            <p:ph type="body" sz="quarter" idx="30"/>
          </p:nvPr>
        </p:nvSpPr>
        <p:spPr>
          <a:xfrm>
            <a:off x="6448844" y="4419602"/>
            <a:ext cx="4924747" cy="1280319"/>
          </a:xfrm>
        </p:spPr>
        <p:txBody>
          <a:bodyPr/>
          <a:lstStyle/>
          <a:p>
            <a:pPr lvl="0"/>
            <a:r>
              <a:rPr lang="en-US"/>
              <a:t>Click to edit Master text styles</a:t>
            </a:r>
          </a:p>
          <a:p>
            <a:pPr lvl="1"/>
            <a:r>
              <a:rPr lang="en-US"/>
              <a:t>Second level</a:t>
            </a:r>
          </a:p>
          <a:p>
            <a:pPr lvl="2"/>
            <a:r>
              <a:rPr lang="en-US"/>
              <a:t>Third level</a:t>
            </a:r>
          </a:p>
        </p:txBody>
      </p:sp>
      <p:sp>
        <p:nvSpPr>
          <p:cNvPr id="20" name="Picture Placeholder 12">
            <a:extLst>
              <a:ext uri="{FF2B5EF4-FFF2-40B4-BE49-F238E27FC236}">
                <a16:creationId xmlns:a16="http://schemas.microsoft.com/office/drawing/2014/main" id="{3F5A712E-93F4-E61A-A070-510F9A85C22A}"/>
              </a:ext>
            </a:extLst>
          </p:cNvPr>
          <p:cNvSpPr>
            <a:spLocks noGrp="1"/>
          </p:cNvSpPr>
          <p:nvPr>
            <p:ph type="pic" sz="quarter" idx="26" hasCustomPrompt="1"/>
          </p:nvPr>
        </p:nvSpPr>
        <p:spPr>
          <a:xfrm>
            <a:off x="689022" y="1601344"/>
            <a:ext cx="4924591" cy="2662745"/>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a:t>Image</a:t>
            </a:r>
          </a:p>
        </p:txBody>
      </p:sp>
      <p:sp>
        <p:nvSpPr>
          <p:cNvPr id="21" name="Picture Placeholder 12">
            <a:extLst>
              <a:ext uri="{FF2B5EF4-FFF2-40B4-BE49-F238E27FC236}">
                <a16:creationId xmlns:a16="http://schemas.microsoft.com/office/drawing/2014/main" id="{08E7D9F7-F723-E6E9-9EA8-43FF4A48A5FF}"/>
              </a:ext>
            </a:extLst>
          </p:cNvPr>
          <p:cNvSpPr>
            <a:spLocks noGrp="1"/>
          </p:cNvSpPr>
          <p:nvPr>
            <p:ph type="pic" sz="quarter" idx="27" hasCustomPrompt="1"/>
          </p:nvPr>
        </p:nvSpPr>
        <p:spPr>
          <a:xfrm>
            <a:off x="6411475" y="1601344"/>
            <a:ext cx="4924591" cy="2662745"/>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a:t>Image</a:t>
            </a:r>
          </a:p>
        </p:txBody>
      </p:sp>
      <p:sp>
        <p:nvSpPr>
          <p:cNvPr id="2" name="Title 1">
            <a:extLst>
              <a:ext uri="{FF2B5EF4-FFF2-40B4-BE49-F238E27FC236}">
                <a16:creationId xmlns:a16="http://schemas.microsoft.com/office/drawing/2014/main" id="{11E0F12B-136F-27D0-007C-BA0F943C7CEC}"/>
              </a:ext>
            </a:extLst>
          </p:cNvPr>
          <p:cNvSpPr>
            <a:spLocks noGrp="1"/>
          </p:cNvSpPr>
          <p:nvPr>
            <p:ph type="title" hasCustomPrompt="1"/>
          </p:nvPr>
        </p:nvSpPr>
        <p:spPr/>
        <p:txBody>
          <a:bodyPr/>
          <a:lstStyle>
            <a:lvl1pPr>
              <a:defRPr lang="en-US" b="0" i="0" dirty="0">
                <a:latin typeface="Oracle Sans" panose="020B0503020204020204" pitchFamily="34" charset="0"/>
              </a:defRPr>
            </a:lvl1pPr>
          </a:lstStyle>
          <a:p>
            <a:r>
              <a:rPr lang="en-US" dirty="0"/>
              <a:t>Click to edit Title</a:t>
            </a:r>
          </a:p>
        </p:txBody>
      </p:sp>
      <p:sp>
        <p:nvSpPr>
          <p:cNvPr id="3" name="Footer Placeholder 2">
            <a:extLst>
              <a:ext uri="{FF2B5EF4-FFF2-40B4-BE49-F238E27FC236}">
                <a16:creationId xmlns:a16="http://schemas.microsoft.com/office/drawing/2014/main" id="{46DC800F-0842-D967-34C6-9DDA740A6777}"/>
              </a:ext>
            </a:extLst>
          </p:cNvPr>
          <p:cNvSpPr>
            <a:spLocks noGrp="1"/>
          </p:cNvSpPr>
          <p:nvPr>
            <p:ph type="ftr" sz="quarter" idx="31"/>
          </p:nvPr>
        </p:nvSpPr>
        <p:spPr/>
        <p:txBody>
          <a:bodyPr/>
          <a:lstStyle/>
          <a:p>
            <a:r>
              <a:rPr lang="en-US">
                <a:sym typeface="Symbol" pitchFamily="2" charset="2"/>
              </a:rPr>
              <a:t>Copyright © 2025, Oracle and/or its affiliates | Restricted</a:t>
            </a:r>
            <a:endParaRPr lang="en-CA" dirty="0"/>
          </a:p>
        </p:txBody>
      </p:sp>
      <p:sp>
        <p:nvSpPr>
          <p:cNvPr id="4" name="Slide Number Placeholder 3">
            <a:extLst>
              <a:ext uri="{FF2B5EF4-FFF2-40B4-BE49-F238E27FC236}">
                <a16:creationId xmlns:a16="http://schemas.microsoft.com/office/drawing/2014/main" id="{35FE968B-C3F0-4CF1-8423-5B7EFBBE01B3}"/>
              </a:ext>
            </a:extLst>
          </p:cNvPr>
          <p:cNvSpPr>
            <a:spLocks noGrp="1"/>
          </p:cNvSpPr>
          <p:nvPr>
            <p:ph type="sldNum" sz="quarter" idx="32"/>
          </p:nvPr>
        </p:nvSpPr>
        <p:spPr/>
        <p:txBody>
          <a:bodyPr/>
          <a:lstStyle/>
          <a:p>
            <a:fld id="{CFF4B978-1D82-7745-80C5-DBABA6B131D3}" type="slidenum">
              <a:rPr lang="en-US" smtClean="0"/>
              <a:pPr/>
              <a:t>‹#›</a:t>
            </a:fld>
            <a:endParaRPr lang="en-US"/>
          </a:p>
        </p:txBody>
      </p:sp>
      <p:pic>
        <p:nvPicPr>
          <p:cNvPr id="9" name="Picture 8">
            <a:extLst>
              <a:ext uri="{FF2B5EF4-FFF2-40B4-BE49-F238E27FC236}">
                <a16:creationId xmlns:a16="http://schemas.microsoft.com/office/drawing/2014/main" id="{D6C58DCA-6E78-039A-499C-100027FF3D7A}"/>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t="839" b="839"/>
          <a:stretch/>
        </p:blipFill>
        <p:spPr>
          <a:xfrm>
            <a:off x="11381745" y="6449051"/>
            <a:ext cx="408051" cy="413712"/>
          </a:xfrm>
          <a:prstGeom prst="rect">
            <a:avLst/>
          </a:prstGeom>
        </p:spPr>
      </p:pic>
      <p:pic>
        <p:nvPicPr>
          <p:cNvPr id="10" name="Graphic 9">
            <a:extLst>
              <a:ext uri="{FF2B5EF4-FFF2-40B4-BE49-F238E27FC236}">
                <a16:creationId xmlns:a16="http://schemas.microsoft.com/office/drawing/2014/main" id="{69DF653A-C0B4-AD1F-A443-27EEC5A8FD0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 y="0"/>
            <a:ext cx="169164" cy="6858000"/>
          </a:xfrm>
          <a:prstGeom prst="rect">
            <a:avLst/>
          </a:prstGeom>
        </p:spPr>
      </p:pic>
    </p:spTree>
    <p:extLst>
      <p:ext uri="{BB962C8B-B14F-4D97-AF65-F5344CB8AC3E}">
        <p14:creationId xmlns:p14="http://schemas.microsoft.com/office/powerpoint/2010/main" val="4124997708"/>
      </p:ext>
    </p:extLst>
  </p:cSld>
  <p:clrMapOvr>
    <a:overrideClrMapping bg1="dk1" tx1="lt1" bg2="dk2" tx2="lt2" accent1="accent1" accent2="accent2" accent3="accent3" accent4="accent4" accent5="accent5" accent6="accent6" hlink="hlink" folHlink="folHlink"/>
  </p:clrMapOvr>
  <p:transition spd="slow">
    <p:wipe/>
  </p:transition>
  <p:extLst>
    <p:ext uri="{DCECCB84-F9BA-43D5-87BE-67443E8EF086}">
      <p15:sldGuideLst xmlns:p15="http://schemas.microsoft.com/office/powerpoint/2012/main">
        <p15:guide id="1" pos="7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solidFill>
                  <a:srgbClr val="606060"/>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fld id="{A41E71E9-A8ED-4FF5-B66D-14641AA84A5F}" type="datetime1">
              <a:rPr lang="en-US" smtClean="0"/>
              <a:t>7/22/2025</a:t>
            </a:fld>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dirty="0"/>
              <a:t>Copyright © 2022, Oracle and/or its affiliates  |  Confidential: Internal/Restricted/Highly Restricted</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37863479"/>
      </p:ext>
    </p:extLst>
  </p:cSld>
  <p:clrMapOvr>
    <a:masterClrMapping/>
  </p:clrMapOvr>
  <p:transition spd="slow">
    <p:wip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ark 2 Images and Content_02">
    <p:bg>
      <p:bgPr>
        <a:solidFill>
          <a:srgbClr val="04232C"/>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6E33BA0-C938-2C96-C8A4-23392ACBE105}"/>
              </a:ext>
            </a:extLst>
          </p:cNvPr>
          <p:cNvSpPr>
            <a:spLocks noGrp="1"/>
          </p:cNvSpPr>
          <p:nvPr>
            <p:ph type="body" sz="quarter" idx="29"/>
          </p:nvPr>
        </p:nvSpPr>
        <p:spPr>
          <a:xfrm>
            <a:off x="685848" y="4419600"/>
            <a:ext cx="4950147" cy="1291432"/>
          </a:xfrm>
        </p:spPr>
        <p:txBody>
          <a:bodyPr/>
          <a:lstStyle/>
          <a:p>
            <a:pPr lvl="0"/>
            <a:r>
              <a:rPr lang="en-US"/>
              <a:t>Click to edit Master text styles</a:t>
            </a:r>
          </a:p>
          <a:p>
            <a:pPr lvl="1"/>
            <a:r>
              <a:rPr lang="en-US"/>
              <a:t>Second level</a:t>
            </a:r>
          </a:p>
          <a:p>
            <a:pPr lvl="2"/>
            <a:r>
              <a:rPr lang="en-US"/>
              <a:t>Third level</a:t>
            </a:r>
          </a:p>
        </p:txBody>
      </p:sp>
      <p:sp>
        <p:nvSpPr>
          <p:cNvPr id="8" name="Text Placeholder 7">
            <a:extLst>
              <a:ext uri="{FF2B5EF4-FFF2-40B4-BE49-F238E27FC236}">
                <a16:creationId xmlns:a16="http://schemas.microsoft.com/office/drawing/2014/main" id="{E751CC43-CD2C-C58D-A17E-2171FF894B35}"/>
              </a:ext>
            </a:extLst>
          </p:cNvPr>
          <p:cNvSpPr>
            <a:spLocks noGrp="1"/>
          </p:cNvSpPr>
          <p:nvPr>
            <p:ph type="body" sz="quarter" idx="30"/>
          </p:nvPr>
        </p:nvSpPr>
        <p:spPr>
          <a:xfrm>
            <a:off x="6448844" y="4419602"/>
            <a:ext cx="4924747" cy="1280319"/>
          </a:xfrm>
        </p:spPr>
        <p:txBody>
          <a:bodyPr/>
          <a:lstStyle/>
          <a:p>
            <a:pPr lvl="0"/>
            <a:r>
              <a:rPr lang="en-US"/>
              <a:t>Click to edit Master text styles</a:t>
            </a:r>
          </a:p>
          <a:p>
            <a:pPr lvl="1"/>
            <a:r>
              <a:rPr lang="en-US"/>
              <a:t>Second level</a:t>
            </a:r>
          </a:p>
          <a:p>
            <a:pPr lvl="2"/>
            <a:r>
              <a:rPr lang="en-US"/>
              <a:t>Third level</a:t>
            </a:r>
          </a:p>
        </p:txBody>
      </p:sp>
      <p:sp>
        <p:nvSpPr>
          <p:cNvPr id="20" name="Picture Placeholder 12">
            <a:extLst>
              <a:ext uri="{FF2B5EF4-FFF2-40B4-BE49-F238E27FC236}">
                <a16:creationId xmlns:a16="http://schemas.microsoft.com/office/drawing/2014/main" id="{3F5A712E-93F4-E61A-A070-510F9A85C22A}"/>
              </a:ext>
            </a:extLst>
          </p:cNvPr>
          <p:cNvSpPr>
            <a:spLocks noGrp="1"/>
          </p:cNvSpPr>
          <p:nvPr>
            <p:ph type="pic" sz="quarter" idx="26" hasCustomPrompt="1"/>
          </p:nvPr>
        </p:nvSpPr>
        <p:spPr>
          <a:xfrm>
            <a:off x="689022" y="1601344"/>
            <a:ext cx="4924591" cy="2662745"/>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a:t>Image</a:t>
            </a:r>
          </a:p>
        </p:txBody>
      </p:sp>
      <p:sp>
        <p:nvSpPr>
          <p:cNvPr id="21" name="Picture Placeholder 12">
            <a:extLst>
              <a:ext uri="{FF2B5EF4-FFF2-40B4-BE49-F238E27FC236}">
                <a16:creationId xmlns:a16="http://schemas.microsoft.com/office/drawing/2014/main" id="{08E7D9F7-F723-E6E9-9EA8-43FF4A48A5FF}"/>
              </a:ext>
            </a:extLst>
          </p:cNvPr>
          <p:cNvSpPr>
            <a:spLocks noGrp="1"/>
          </p:cNvSpPr>
          <p:nvPr>
            <p:ph type="pic" sz="quarter" idx="27" hasCustomPrompt="1"/>
          </p:nvPr>
        </p:nvSpPr>
        <p:spPr>
          <a:xfrm>
            <a:off x="6411475" y="1601344"/>
            <a:ext cx="4924591" cy="2662745"/>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a:t>Image</a:t>
            </a:r>
          </a:p>
        </p:txBody>
      </p:sp>
      <p:sp>
        <p:nvSpPr>
          <p:cNvPr id="2" name="Title 1">
            <a:extLst>
              <a:ext uri="{FF2B5EF4-FFF2-40B4-BE49-F238E27FC236}">
                <a16:creationId xmlns:a16="http://schemas.microsoft.com/office/drawing/2014/main" id="{11E0F12B-136F-27D0-007C-BA0F943C7CEC}"/>
              </a:ext>
            </a:extLst>
          </p:cNvPr>
          <p:cNvSpPr>
            <a:spLocks noGrp="1"/>
          </p:cNvSpPr>
          <p:nvPr>
            <p:ph type="title" hasCustomPrompt="1"/>
          </p:nvPr>
        </p:nvSpPr>
        <p:spPr/>
        <p:txBody>
          <a:bodyPr/>
          <a:lstStyle>
            <a:lvl1pPr>
              <a:defRPr lang="en-US" b="0" i="0" dirty="0">
                <a:latin typeface="Oracle Sans" panose="020B0503020204020204" pitchFamily="34" charset="0"/>
              </a:defRPr>
            </a:lvl1pPr>
          </a:lstStyle>
          <a:p>
            <a:r>
              <a:rPr lang="en-US" dirty="0"/>
              <a:t>Click to edit Title</a:t>
            </a:r>
          </a:p>
        </p:txBody>
      </p:sp>
      <p:sp>
        <p:nvSpPr>
          <p:cNvPr id="3" name="Footer Placeholder 2">
            <a:extLst>
              <a:ext uri="{FF2B5EF4-FFF2-40B4-BE49-F238E27FC236}">
                <a16:creationId xmlns:a16="http://schemas.microsoft.com/office/drawing/2014/main" id="{46DC800F-0842-D967-34C6-9DDA740A6777}"/>
              </a:ext>
            </a:extLst>
          </p:cNvPr>
          <p:cNvSpPr>
            <a:spLocks noGrp="1"/>
          </p:cNvSpPr>
          <p:nvPr>
            <p:ph type="ftr" sz="quarter" idx="31"/>
          </p:nvPr>
        </p:nvSpPr>
        <p:spPr/>
        <p:txBody>
          <a:bodyPr/>
          <a:lstStyle/>
          <a:p>
            <a:r>
              <a:rPr lang="en-US">
                <a:sym typeface="Symbol" pitchFamily="2" charset="2"/>
              </a:rPr>
              <a:t>Copyright © 2025, Oracle and/or its affiliates | Restricted</a:t>
            </a:r>
            <a:endParaRPr lang="en-CA" dirty="0"/>
          </a:p>
        </p:txBody>
      </p:sp>
      <p:sp>
        <p:nvSpPr>
          <p:cNvPr id="4" name="Slide Number Placeholder 3">
            <a:extLst>
              <a:ext uri="{FF2B5EF4-FFF2-40B4-BE49-F238E27FC236}">
                <a16:creationId xmlns:a16="http://schemas.microsoft.com/office/drawing/2014/main" id="{35FE968B-C3F0-4CF1-8423-5B7EFBBE01B3}"/>
              </a:ext>
            </a:extLst>
          </p:cNvPr>
          <p:cNvSpPr>
            <a:spLocks noGrp="1"/>
          </p:cNvSpPr>
          <p:nvPr>
            <p:ph type="sldNum" sz="quarter" idx="32"/>
          </p:nvPr>
        </p:nvSpPr>
        <p:spPr/>
        <p:txBody>
          <a:bodyPr/>
          <a:lstStyle/>
          <a:p>
            <a:fld id="{CFF4B978-1D82-7745-80C5-DBABA6B131D3}" type="slidenum">
              <a:rPr lang="en-US" smtClean="0"/>
              <a:pPr/>
              <a:t>‹#›</a:t>
            </a:fld>
            <a:endParaRPr lang="en-US"/>
          </a:p>
        </p:txBody>
      </p:sp>
      <p:pic>
        <p:nvPicPr>
          <p:cNvPr id="9" name="Graphic 8">
            <a:extLst>
              <a:ext uri="{FF2B5EF4-FFF2-40B4-BE49-F238E27FC236}">
                <a16:creationId xmlns:a16="http://schemas.microsoft.com/office/drawing/2014/main" id="{EDD04055-C020-6F5E-12F3-CF5B1DF9075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169164" cy="6858000"/>
          </a:xfrm>
          <a:prstGeom prst="rect">
            <a:avLst/>
          </a:prstGeom>
        </p:spPr>
      </p:pic>
    </p:spTree>
    <p:extLst>
      <p:ext uri="{BB962C8B-B14F-4D97-AF65-F5344CB8AC3E}">
        <p14:creationId xmlns:p14="http://schemas.microsoft.com/office/powerpoint/2010/main" val="3213880347"/>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3 Images and Content">
    <p:bg>
      <p:bgPr>
        <a:solidFill>
          <a:srgbClr val="04232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E3297-A8F2-4ABE-F020-4AD6CD331B5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88"/>
          <a:stretch/>
        </p:blipFill>
        <p:spPr>
          <a:xfrm>
            <a:off x="169165" y="0"/>
            <a:ext cx="12022836" cy="6858000"/>
          </a:xfrm>
          <a:prstGeom prst="rect">
            <a:avLst/>
          </a:prstGeom>
        </p:spPr>
      </p:pic>
      <p:pic>
        <p:nvPicPr>
          <p:cNvPr id="9" name="Picture 8">
            <a:extLst>
              <a:ext uri="{FF2B5EF4-FFF2-40B4-BE49-F238E27FC236}">
                <a16:creationId xmlns:a16="http://schemas.microsoft.com/office/drawing/2014/main" id="{386FE8B4-185E-25F9-952D-901B4B2FF2E2}"/>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t="839" b="839"/>
          <a:stretch/>
        </p:blipFill>
        <p:spPr>
          <a:xfrm>
            <a:off x="11381745" y="6449051"/>
            <a:ext cx="408051" cy="413712"/>
          </a:xfrm>
          <a:prstGeom prst="rect">
            <a:avLst/>
          </a:prstGeom>
        </p:spPr>
      </p:pic>
      <p:sp>
        <p:nvSpPr>
          <p:cNvPr id="4" name="Text Placeholder 3">
            <a:extLst>
              <a:ext uri="{FF2B5EF4-FFF2-40B4-BE49-F238E27FC236}">
                <a16:creationId xmlns:a16="http://schemas.microsoft.com/office/drawing/2014/main" id="{4E117DBD-E02D-C3CD-0FD2-0A0FEAF7E873}"/>
              </a:ext>
            </a:extLst>
          </p:cNvPr>
          <p:cNvSpPr>
            <a:spLocks noGrp="1"/>
          </p:cNvSpPr>
          <p:nvPr>
            <p:ph type="body" sz="quarter" idx="28"/>
          </p:nvPr>
        </p:nvSpPr>
        <p:spPr>
          <a:xfrm>
            <a:off x="700134" y="3852070"/>
            <a:ext cx="3291103" cy="1860551"/>
          </a:xfrm>
        </p:spPr>
        <p:txBody>
          <a:bodyPr/>
          <a:lstStyle/>
          <a:p>
            <a:pPr lvl="0"/>
            <a:r>
              <a:rPr lang="en-US"/>
              <a:t>Click to edit Master text styles</a:t>
            </a:r>
          </a:p>
          <a:p>
            <a:pPr lvl="1"/>
            <a:r>
              <a:rPr lang="en-US"/>
              <a:t>Second level</a:t>
            </a:r>
          </a:p>
          <a:p>
            <a:pPr lvl="2"/>
            <a:r>
              <a:rPr lang="en-US"/>
              <a:t>Third level</a:t>
            </a:r>
          </a:p>
        </p:txBody>
      </p:sp>
      <p:sp>
        <p:nvSpPr>
          <p:cNvPr id="6" name="Text Placeholder 5">
            <a:extLst>
              <a:ext uri="{FF2B5EF4-FFF2-40B4-BE49-F238E27FC236}">
                <a16:creationId xmlns:a16="http://schemas.microsoft.com/office/drawing/2014/main" id="{9DFBFE2B-4F23-BC4E-C172-20CECDF0B635}"/>
              </a:ext>
            </a:extLst>
          </p:cNvPr>
          <p:cNvSpPr>
            <a:spLocks noGrp="1"/>
          </p:cNvSpPr>
          <p:nvPr>
            <p:ph type="body" sz="quarter" idx="29"/>
          </p:nvPr>
        </p:nvSpPr>
        <p:spPr>
          <a:xfrm>
            <a:off x="4384170" y="3852070"/>
            <a:ext cx="3270463" cy="1860551"/>
          </a:xfrm>
        </p:spPr>
        <p:txBody>
          <a:bodyPr/>
          <a:lstStyle/>
          <a:p>
            <a:pPr lvl="0"/>
            <a:r>
              <a:rPr lang="en-US"/>
              <a:t>Click to edit Master text styles</a:t>
            </a:r>
          </a:p>
          <a:p>
            <a:pPr lvl="1"/>
            <a:r>
              <a:rPr lang="en-US"/>
              <a:t>Second level</a:t>
            </a:r>
          </a:p>
          <a:p>
            <a:pPr lvl="2"/>
            <a:r>
              <a:rPr lang="en-US"/>
              <a:t>Third level</a:t>
            </a:r>
          </a:p>
        </p:txBody>
      </p:sp>
      <p:sp>
        <p:nvSpPr>
          <p:cNvPr id="8" name="Text Placeholder 7">
            <a:extLst>
              <a:ext uri="{FF2B5EF4-FFF2-40B4-BE49-F238E27FC236}">
                <a16:creationId xmlns:a16="http://schemas.microsoft.com/office/drawing/2014/main" id="{2A3D9422-DFDD-81B6-37D6-7307855C365E}"/>
              </a:ext>
            </a:extLst>
          </p:cNvPr>
          <p:cNvSpPr>
            <a:spLocks noGrp="1"/>
          </p:cNvSpPr>
          <p:nvPr>
            <p:ph type="body" sz="quarter" idx="30"/>
          </p:nvPr>
        </p:nvSpPr>
        <p:spPr>
          <a:xfrm>
            <a:off x="8077728" y="3852070"/>
            <a:ext cx="3295865" cy="1860551"/>
          </a:xfrm>
        </p:spPr>
        <p:txBody>
          <a:bodyPr/>
          <a:lstStyle/>
          <a:p>
            <a:pPr lvl="0"/>
            <a:r>
              <a:rPr lang="en-US"/>
              <a:t>Click to edit Master text styles</a:t>
            </a:r>
          </a:p>
          <a:p>
            <a:pPr lvl="1"/>
            <a:r>
              <a:rPr lang="en-US"/>
              <a:t>Second level</a:t>
            </a:r>
          </a:p>
          <a:p>
            <a:pPr lvl="2"/>
            <a:r>
              <a:rPr lang="en-US"/>
              <a:t>Third level</a:t>
            </a:r>
          </a:p>
        </p:txBody>
      </p:sp>
      <p:sp>
        <p:nvSpPr>
          <p:cNvPr id="13" name="Picture Placeholder 12">
            <a:extLst>
              <a:ext uri="{FF2B5EF4-FFF2-40B4-BE49-F238E27FC236}">
                <a16:creationId xmlns:a16="http://schemas.microsoft.com/office/drawing/2014/main" id="{4E72CD24-A86E-6D43-8593-8FEA80261DA9}"/>
              </a:ext>
            </a:extLst>
          </p:cNvPr>
          <p:cNvSpPr>
            <a:spLocks noGrp="1"/>
          </p:cNvSpPr>
          <p:nvPr>
            <p:ph type="pic" sz="quarter" idx="15" hasCustomPrompt="1"/>
          </p:nvPr>
        </p:nvSpPr>
        <p:spPr>
          <a:xfrm>
            <a:off x="690794" y="1601343"/>
            <a:ext cx="3290863" cy="2068291"/>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a:t>Image</a:t>
            </a:r>
          </a:p>
        </p:txBody>
      </p:sp>
      <p:sp>
        <p:nvSpPr>
          <p:cNvPr id="25" name="Picture Placeholder 12">
            <a:extLst>
              <a:ext uri="{FF2B5EF4-FFF2-40B4-BE49-F238E27FC236}">
                <a16:creationId xmlns:a16="http://schemas.microsoft.com/office/drawing/2014/main" id="{6AE67C03-A065-3DCE-AF4E-11F54BC9222F}"/>
              </a:ext>
            </a:extLst>
          </p:cNvPr>
          <p:cNvSpPr>
            <a:spLocks noGrp="1"/>
          </p:cNvSpPr>
          <p:nvPr>
            <p:ph type="pic" sz="quarter" idx="24" hasCustomPrompt="1"/>
          </p:nvPr>
        </p:nvSpPr>
        <p:spPr>
          <a:xfrm>
            <a:off x="4384287" y="1601343"/>
            <a:ext cx="3290863" cy="2068291"/>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a:t>Image</a:t>
            </a:r>
          </a:p>
        </p:txBody>
      </p:sp>
      <p:sp>
        <p:nvSpPr>
          <p:cNvPr id="26" name="Picture Placeholder 12">
            <a:extLst>
              <a:ext uri="{FF2B5EF4-FFF2-40B4-BE49-F238E27FC236}">
                <a16:creationId xmlns:a16="http://schemas.microsoft.com/office/drawing/2014/main" id="{03A95B16-777D-515C-A994-67EEB69EF608}"/>
              </a:ext>
            </a:extLst>
          </p:cNvPr>
          <p:cNvSpPr>
            <a:spLocks noGrp="1"/>
          </p:cNvSpPr>
          <p:nvPr>
            <p:ph type="pic" sz="quarter" idx="25" hasCustomPrompt="1"/>
          </p:nvPr>
        </p:nvSpPr>
        <p:spPr>
          <a:xfrm>
            <a:off x="8082730" y="1601343"/>
            <a:ext cx="3290863" cy="2068291"/>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a:t>Image</a:t>
            </a:r>
          </a:p>
        </p:txBody>
      </p:sp>
      <p:sp>
        <p:nvSpPr>
          <p:cNvPr id="2" name="Title 1">
            <a:extLst>
              <a:ext uri="{FF2B5EF4-FFF2-40B4-BE49-F238E27FC236}">
                <a16:creationId xmlns:a16="http://schemas.microsoft.com/office/drawing/2014/main" id="{E3F0ED5A-74A2-FBF8-3AFC-F4DF90E103C0}"/>
              </a:ext>
            </a:extLst>
          </p:cNvPr>
          <p:cNvSpPr>
            <a:spLocks noGrp="1"/>
          </p:cNvSpPr>
          <p:nvPr>
            <p:ph type="title" hasCustomPrompt="1"/>
          </p:nvPr>
        </p:nvSpPr>
        <p:spPr/>
        <p:txBody>
          <a:bodyPr/>
          <a:lstStyle>
            <a:lvl1pPr>
              <a:defRPr lang="en-US" b="0" i="0" dirty="0">
                <a:latin typeface="Oracle Sans" panose="020B0503020204020204" pitchFamily="34" charset="0"/>
              </a:defRPr>
            </a:lvl1pPr>
          </a:lstStyle>
          <a:p>
            <a:r>
              <a:rPr lang="en-US" dirty="0"/>
              <a:t>Click to edit Title</a:t>
            </a:r>
          </a:p>
        </p:txBody>
      </p:sp>
      <p:sp>
        <p:nvSpPr>
          <p:cNvPr id="3" name="Footer Placeholder 2">
            <a:extLst>
              <a:ext uri="{FF2B5EF4-FFF2-40B4-BE49-F238E27FC236}">
                <a16:creationId xmlns:a16="http://schemas.microsoft.com/office/drawing/2014/main" id="{3508ED62-A243-3060-50A4-0E85D2554588}"/>
              </a:ext>
            </a:extLst>
          </p:cNvPr>
          <p:cNvSpPr>
            <a:spLocks noGrp="1"/>
          </p:cNvSpPr>
          <p:nvPr>
            <p:ph type="ftr" sz="quarter" idx="31"/>
          </p:nvPr>
        </p:nvSpPr>
        <p:spPr/>
        <p:txBody>
          <a:bodyPr/>
          <a:lstStyle/>
          <a:p>
            <a:r>
              <a:rPr lang="en-US">
                <a:sym typeface="Symbol" pitchFamily="2" charset="2"/>
              </a:rPr>
              <a:t>Copyright © 2025, Oracle and/or its affiliates | Restricted</a:t>
            </a:r>
            <a:endParaRPr lang="en-CA" dirty="0"/>
          </a:p>
        </p:txBody>
      </p:sp>
      <p:sp>
        <p:nvSpPr>
          <p:cNvPr id="5" name="Slide Number Placeholder 4">
            <a:extLst>
              <a:ext uri="{FF2B5EF4-FFF2-40B4-BE49-F238E27FC236}">
                <a16:creationId xmlns:a16="http://schemas.microsoft.com/office/drawing/2014/main" id="{1E966D2A-468B-BDB6-AA5D-604895EF96D9}"/>
              </a:ext>
            </a:extLst>
          </p:cNvPr>
          <p:cNvSpPr>
            <a:spLocks noGrp="1"/>
          </p:cNvSpPr>
          <p:nvPr>
            <p:ph type="sldNum" sz="quarter" idx="32"/>
          </p:nvPr>
        </p:nvSpPr>
        <p:spPr/>
        <p:txBody>
          <a:bodyPr/>
          <a:lstStyle/>
          <a:p>
            <a:fld id="{CFF4B978-1D82-7745-80C5-DBABA6B131D3}" type="slidenum">
              <a:rPr lang="en-US" smtClean="0"/>
              <a:pPr/>
              <a:t>‹#›</a:t>
            </a:fld>
            <a:endParaRPr lang="en-US"/>
          </a:p>
        </p:txBody>
      </p:sp>
      <p:pic>
        <p:nvPicPr>
          <p:cNvPr id="11" name="Graphic 10">
            <a:extLst>
              <a:ext uri="{FF2B5EF4-FFF2-40B4-BE49-F238E27FC236}">
                <a16:creationId xmlns:a16="http://schemas.microsoft.com/office/drawing/2014/main" id="{E2331ABA-6AB9-860D-5A9D-E871B9308B8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 y="0"/>
            <a:ext cx="169164" cy="6858000"/>
          </a:xfrm>
          <a:prstGeom prst="rect">
            <a:avLst/>
          </a:prstGeom>
        </p:spPr>
      </p:pic>
    </p:spTree>
    <p:extLst>
      <p:ext uri="{BB962C8B-B14F-4D97-AF65-F5344CB8AC3E}">
        <p14:creationId xmlns:p14="http://schemas.microsoft.com/office/powerpoint/2010/main" val="1696120116"/>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Photo Collage and Content">
    <p:bg>
      <p:bgPr>
        <a:solidFill>
          <a:srgbClr val="04232C"/>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73E6201-54A1-55B1-F18E-413EEFB6DBBE}"/>
              </a:ext>
            </a:extLst>
          </p:cNvPr>
          <p:cNvSpPr>
            <a:spLocks noGrp="1"/>
          </p:cNvSpPr>
          <p:nvPr>
            <p:ph type="body" sz="quarter" idx="30"/>
          </p:nvPr>
        </p:nvSpPr>
        <p:spPr>
          <a:xfrm>
            <a:off x="695369" y="1293019"/>
            <a:ext cx="5029528" cy="1440180"/>
          </a:xfrm>
        </p:spPr>
        <p:txBody>
          <a:bodyPr/>
          <a:lstStyle/>
          <a:p>
            <a:pPr lvl="0"/>
            <a:r>
              <a:rPr lang="en-US"/>
              <a:t>Click to edit Master text styles</a:t>
            </a:r>
          </a:p>
          <a:p>
            <a:pPr lvl="1"/>
            <a:r>
              <a:rPr lang="en-US"/>
              <a:t>Second level</a:t>
            </a:r>
          </a:p>
          <a:p>
            <a:pPr lvl="2"/>
            <a:r>
              <a:rPr lang="en-US"/>
              <a:t>Third level</a:t>
            </a:r>
          </a:p>
        </p:txBody>
      </p:sp>
      <p:sp>
        <p:nvSpPr>
          <p:cNvPr id="9" name="Text Placeholder 8">
            <a:extLst>
              <a:ext uri="{FF2B5EF4-FFF2-40B4-BE49-F238E27FC236}">
                <a16:creationId xmlns:a16="http://schemas.microsoft.com/office/drawing/2014/main" id="{B0F8BDC9-AA63-B738-4D83-4E829C135B85}"/>
              </a:ext>
            </a:extLst>
          </p:cNvPr>
          <p:cNvSpPr>
            <a:spLocks noGrp="1"/>
          </p:cNvSpPr>
          <p:nvPr>
            <p:ph type="body" sz="quarter" idx="31"/>
          </p:nvPr>
        </p:nvSpPr>
        <p:spPr>
          <a:xfrm>
            <a:off x="695369" y="3040063"/>
            <a:ext cx="5029528" cy="1440180"/>
          </a:xfrm>
        </p:spPr>
        <p:txBody>
          <a:bodyPr/>
          <a:lstStyle/>
          <a:p>
            <a:pPr lvl="0"/>
            <a:r>
              <a:rPr lang="en-US"/>
              <a:t>Click to edit Master text styles</a:t>
            </a:r>
          </a:p>
          <a:p>
            <a:pPr lvl="1"/>
            <a:r>
              <a:rPr lang="en-US"/>
              <a:t>Second level</a:t>
            </a:r>
          </a:p>
          <a:p>
            <a:pPr lvl="2"/>
            <a:r>
              <a:rPr lang="en-US"/>
              <a:t>Third level</a:t>
            </a:r>
          </a:p>
        </p:txBody>
      </p:sp>
      <p:sp>
        <p:nvSpPr>
          <p:cNvPr id="11" name="Text Placeholder 10">
            <a:extLst>
              <a:ext uri="{FF2B5EF4-FFF2-40B4-BE49-F238E27FC236}">
                <a16:creationId xmlns:a16="http://schemas.microsoft.com/office/drawing/2014/main" id="{CCB5DACB-263D-2207-6123-2192509BB790}"/>
              </a:ext>
            </a:extLst>
          </p:cNvPr>
          <p:cNvSpPr>
            <a:spLocks noGrp="1"/>
          </p:cNvSpPr>
          <p:nvPr>
            <p:ph type="body" sz="quarter" idx="32"/>
          </p:nvPr>
        </p:nvSpPr>
        <p:spPr>
          <a:xfrm>
            <a:off x="695369" y="4738687"/>
            <a:ext cx="5029528" cy="144018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18" name="Picture Placeholder 12">
            <a:extLst>
              <a:ext uri="{FF2B5EF4-FFF2-40B4-BE49-F238E27FC236}">
                <a16:creationId xmlns:a16="http://schemas.microsoft.com/office/drawing/2014/main" id="{0DC189E9-8A1D-CE45-9410-653B5F26BD17}"/>
              </a:ext>
            </a:extLst>
          </p:cNvPr>
          <p:cNvSpPr>
            <a:spLocks noGrp="1"/>
          </p:cNvSpPr>
          <p:nvPr>
            <p:ph type="pic" sz="quarter" idx="21" hasCustomPrompt="1"/>
          </p:nvPr>
        </p:nvSpPr>
        <p:spPr>
          <a:xfrm>
            <a:off x="9030906" y="4133631"/>
            <a:ext cx="3161095" cy="2724371"/>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a:t>Image</a:t>
            </a:r>
          </a:p>
        </p:txBody>
      </p:sp>
      <p:sp>
        <p:nvSpPr>
          <p:cNvPr id="13" name="Picture Placeholder 12">
            <a:extLst>
              <a:ext uri="{FF2B5EF4-FFF2-40B4-BE49-F238E27FC236}">
                <a16:creationId xmlns:a16="http://schemas.microsoft.com/office/drawing/2014/main" id="{4E72CD24-A86E-6D43-8593-8FEA80261DA9}"/>
              </a:ext>
            </a:extLst>
          </p:cNvPr>
          <p:cNvSpPr>
            <a:spLocks noGrp="1"/>
          </p:cNvSpPr>
          <p:nvPr>
            <p:ph type="pic" sz="quarter" idx="15" hasCustomPrompt="1"/>
          </p:nvPr>
        </p:nvSpPr>
        <p:spPr>
          <a:xfrm>
            <a:off x="9030906" y="449"/>
            <a:ext cx="3161095" cy="4060563"/>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a:t>Image</a:t>
            </a:r>
          </a:p>
        </p:txBody>
      </p:sp>
      <p:sp>
        <p:nvSpPr>
          <p:cNvPr id="15" name="Picture Placeholder 12">
            <a:extLst>
              <a:ext uri="{FF2B5EF4-FFF2-40B4-BE49-F238E27FC236}">
                <a16:creationId xmlns:a16="http://schemas.microsoft.com/office/drawing/2014/main" id="{8F9CF653-4F38-7449-B7A3-AF6238A474D7}"/>
              </a:ext>
            </a:extLst>
          </p:cNvPr>
          <p:cNvSpPr>
            <a:spLocks noGrp="1"/>
          </p:cNvSpPr>
          <p:nvPr>
            <p:ph type="pic" sz="quarter" idx="18" hasCustomPrompt="1"/>
          </p:nvPr>
        </p:nvSpPr>
        <p:spPr>
          <a:xfrm>
            <a:off x="6077771" y="451"/>
            <a:ext cx="2885888" cy="2662069"/>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a:t>Image</a:t>
            </a:r>
          </a:p>
        </p:txBody>
      </p:sp>
      <p:sp>
        <p:nvSpPr>
          <p:cNvPr id="19" name="Picture Placeholder 12">
            <a:extLst>
              <a:ext uri="{FF2B5EF4-FFF2-40B4-BE49-F238E27FC236}">
                <a16:creationId xmlns:a16="http://schemas.microsoft.com/office/drawing/2014/main" id="{550166B5-3941-4D40-AFF9-154955D9D06C}"/>
              </a:ext>
            </a:extLst>
          </p:cNvPr>
          <p:cNvSpPr>
            <a:spLocks noGrp="1"/>
          </p:cNvSpPr>
          <p:nvPr>
            <p:ph type="pic" sz="quarter" idx="22" hasCustomPrompt="1"/>
          </p:nvPr>
        </p:nvSpPr>
        <p:spPr>
          <a:xfrm>
            <a:off x="6077771" y="2726373"/>
            <a:ext cx="2885888" cy="2662069"/>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a:t>Image</a:t>
            </a:r>
          </a:p>
        </p:txBody>
      </p:sp>
      <p:sp>
        <p:nvSpPr>
          <p:cNvPr id="20" name="Picture Placeholder 12">
            <a:extLst>
              <a:ext uri="{FF2B5EF4-FFF2-40B4-BE49-F238E27FC236}">
                <a16:creationId xmlns:a16="http://schemas.microsoft.com/office/drawing/2014/main" id="{11679919-DBF0-BC4B-A935-8628E04AFE6C}"/>
              </a:ext>
            </a:extLst>
          </p:cNvPr>
          <p:cNvSpPr>
            <a:spLocks noGrp="1"/>
          </p:cNvSpPr>
          <p:nvPr>
            <p:ph type="pic" sz="quarter" idx="23" hasCustomPrompt="1"/>
          </p:nvPr>
        </p:nvSpPr>
        <p:spPr>
          <a:xfrm>
            <a:off x="6077771" y="5457105"/>
            <a:ext cx="2885888" cy="1400897"/>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a:t>Image</a:t>
            </a:r>
          </a:p>
        </p:txBody>
      </p:sp>
      <p:sp>
        <p:nvSpPr>
          <p:cNvPr id="7" name="Slide Number Placeholder 6">
            <a:extLst>
              <a:ext uri="{FF2B5EF4-FFF2-40B4-BE49-F238E27FC236}">
                <a16:creationId xmlns:a16="http://schemas.microsoft.com/office/drawing/2014/main" id="{4EC86FC7-10E3-A84D-908B-D1DBACAAC5C6}"/>
              </a:ext>
            </a:extLst>
          </p:cNvPr>
          <p:cNvSpPr>
            <a:spLocks noGrp="1"/>
          </p:cNvSpPr>
          <p:nvPr>
            <p:ph type="sldNum" sz="quarter" idx="25"/>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5" name="Footer Placeholder 4">
            <a:extLst>
              <a:ext uri="{FF2B5EF4-FFF2-40B4-BE49-F238E27FC236}">
                <a16:creationId xmlns:a16="http://schemas.microsoft.com/office/drawing/2014/main" id="{A1D4ADE8-5E77-AD46-84E4-FF1511FA0E73}"/>
              </a:ext>
            </a:extLst>
          </p:cNvPr>
          <p:cNvSpPr>
            <a:spLocks noGrp="1"/>
          </p:cNvSpPr>
          <p:nvPr>
            <p:ph type="ftr" sz="quarter" idx="24"/>
          </p:nvPr>
        </p:nvSpPr>
        <p:spPr/>
        <p:txBody>
          <a:bodyPr/>
          <a:lstStyle>
            <a:lvl1pPr>
              <a:defRPr>
                <a:solidFill>
                  <a:schemeClr val="tx1"/>
                </a:solidFill>
              </a:defRPr>
            </a:lvl1pPr>
          </a:lstStyle>
          <a:p>
            <a:r>
              <a:rPr lang="en-US">
                <a:sym typeface="Symbol" pitchFamily="2" charset="2"/>
              </a:rPr>
              <a:t>Copyright © 2025, Oracle and/or its affiliates | Restricted</a:t>
            </a:r>
            <a:endParaRPr lang="en-CA" dirty="0"/>
          </a:p>
        </p:txBody>
      </p:sp>
      <p:sp>
        <p:nvSpPr>
          <p:cNvPr id="3" name="Title 2">
            <a:extLst>
              <a:ext uri="{FF2B5EF4-FFF2-40B4-BE49-F238E27FC236}">
                <a16:creationId xmlns:a16="http://schemas.microsoft.com/office/drawing/2014/main" id="{9D2FE682-1620-EF9A-5011-6AB581A10B54}"/>
              </a:ext>
            </a:extLst>
          </p:cNvPr>
          <p:cNvSpPr>
            <a:spLocks noGrp="1"/>
          </p:cNvSpPr>
          <p:nvPr>
            <p:ph type="title" hasCustomPrompt="1"/>
          </p:nvPr>
        </p:nvSpPr>
        <p:spPr>
          <a:xfrm>
            <a:off x="690418" y="594360"/>
            <a:ext cx="5405581" cy="676656"/>
          </a:xfrm>
        </p:spPr>
        <p:txBody>
          <a:bodyPr/>
          <a:lstStyle>
            <a:lvl1pPr>
              <a:defRPr lang="en-US" b="0" i="0" dirty="0">
                <a:latin typeface="Oracle Sans" panose="020B0503020204020204" pitchFamily="34" charset="0"/>
              </a:defRPr>
            </a:lvl1pPr>
          </a:lstStyle>
          <a:p>
            <a:r>
              <a:rPr lang="en-US" dirty="0"/>
              <a:t>Click to edit Title</a:t>
            </a:r>
          </a:p>
        </p:txBody>
      </p:sp>
      <p:pic>
        <p:nvPicPr>
          <p:cNvPr id="4" name="Picture 3">
            <a:extLst>
              <a:ext uri="{FF2B5EF4-FFF2-40B4-BE49-F238E27FC236}">
                <a16:creationId xmlns:a16="http://schemas.microsoft.com/office/drawing/2014/main" id="{9E181947-C9E9-FBC0-027D-AF7B5084F363}"/>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t="839" b="839"/>
          <a:stretch/>
        </p:blipFill>
        <p:spPr>
          <a:xfrm>
            <a:off x="11381745" y="6449051"/>
            <a:ext cx="408051" cy="413712"/>
          </a:xfrm>
          <a:prstGeom prst="rect">
            <a:avLst/>
          </a:prstGeom>
        </p:spPr>
      </p:pic>
      <p:pic>
        <p:nvPicPr>
          <p:cNvPr id="10" name="Graphic 9">
            <a:extLst>
              <a:ext uri="{FF2B5EF4-FFF2-40B4-BE49-F238E27FC236}">
                <a16:creationId xmlns:a16="http://schemas.microsoft.com/office/drawing/2014/main" id="{54241047-88E3-ACDA-C2AB-C5C305B5B0B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0"/>
            <a:ext cx="169164" cy="6858000"/>
          </a:xfrm>
          <a:prstGeom prst="rect">
            <a:avLst/>
          </a:prstGeom>
        </p:spPr>
      </p:pic>
    </p:spTree>
    <p:extLst>
      <p:ext uri="{BB962C8B-B14F-4D97-AF65-F5344CB8AC3E}">
        <p14:creationId xmlns:p14="http://schemas.microsoft.com/office/powerpoint/2010/main" val="1173449478"/>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Pie Chart">
    <p:bg>
      <p:bgPr>
        <a:solidFill>
          <a:srgbClr val="04232C"/>
        </a:solidFill>
        <a:effectLst/>
      </p:bgPr>
    </p:bg>
    <p:spTree>
      <p:nvGrpSpPr>
        <p:cNvPr id="1" name=""/>
        <p:cNvGrpSpPr/>
        <p:nvPr/>
      </p:nvGrpSpPr>
      <p:grpSpPr>
        <a:xfrm>
          <a:off x="0" y="0"/>
          <a:ext cx="0" cy="0"/>
          <a:chOff x="0" y="0"/>
          <a:chExt cx="0" cy="0"/>
        </a:xfrm>
      </p:grpSpPr>
      <p:sp>
        <p:nvSpPr>
          <p:cNvPr id="7" name="Chart Placeholder 6">
            <a:extLst>
              <a:ext uri="{FF2B5EF4-FFF2-40B4-BE49-F238E27FC236}">
                <a16:creationId xmlns:a16="http://schemas.microsoft.com/office/drawing/2014/main" id="{F4C6D899-C5D3-0B4A-943D-4D8479B33622}"/>
              </a:ext>
            </a:extLst>
          </p:cNvPr>
          <p:cNvSpPr>
            <a:spLocks noGrp="1"/>
          </p:cNvSpPr>
          <p:nvPr userDrawn="1">
            <p:ph type="chart" sz="quarter" idx="19"/>
          </p:nvPr>
        </p:nvSpPr>
        <p:spPr>
          <a:xfrm>
            <a:off x="711247" y="1601342"/>
            <a:ext cx="10651760" cy="4630127"/>
          </a:xfrm>
        </p:spPr>
        <p:txBody>
          <a:bodyPr anchor="ctr" anchorCtr="0">
            <a:noAutofit/>
          </a:bodyPr>
          <a:lstStyle>
            <a:lvl1pPr marL="0" indent="0" algn="ctr">
              <a:buNone/>
              <a:defRPr>
                <a:solidFill>
                  <a:schemeClr val="tx1"/>
                </a:solidFill>
              </a:defRPr>
            </a:lvl1pPr>
          </a:lstStyle>
          <a:p>
            <a:r>
              <a:rPr lang="en-US"/>
              <a:t>Click icon to add chart</a:t>
            </a:r>
            <a:endParaRPr lang="en-US" dirty="0"/>
          </a:p>
        </p:txBody>
      </p:sp>
      <p:sp>
        <p:nvSpPr>
          <p:cNvPr id="5" name="Text Placeholder 4">
            <a:extLst>
              <a:ext uri="{FF2B5EF4-FFF2-40B4-BE49-F238E27FC236}">
                <a16:creationId xmlns:a16="http://schemas.microsoft.com/office/drawing/2014/main" id="{12873740-6440-8A92-4D34-B79C119990CD}"/>
              </a:ext>
            </a:extLst>
          </p:cNvPr>
          <p:cNvSpPr>
            <a:spLocks noGrp="1"/>
          </p:cNvSpPr>
          <p:nvPr userDrawn="1">
            <p:ph type="body" sz="quarter" idx="23"/>
          </p:nvPr>
        </p:nvSpPr>
        <p:spPr>
          <a:xfrm>
            <a:off x="7811011" y="2178050"/>
            <a:ext cx="3120435" cy="1479551"/>
          </a:xfrm>
        </p:spPr>
        <p:txBody>
          <a:bodyPr/>
          <a:lstStyle>
            <a:lvl1pPr>
              <a:defRPr sz="1400" b="0" i="0">
                <a:latin typeface="Oracle Sans" panose="020B0503020204020204" pitchFamily="34" charset="0"/>
                <a:cs typeface="Oracle Sans" panose="020B0503020204020204"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24255DB-6EDD-F515-9E12-17AD8EAC8BED}"/>
              </a:ext>
            </a:extLst>
          </p:cNvPr>
          <p:cNvSpPr>
            <a:spLocks noGrp="1"/>
          </p:cNvSpPr>
          <p:nvPr userDrawn="1">
            <p:ph type="title" hasCustomPrompt="1"/>
          </p:nvPr>
        </p:nvSpPr>
        <p:spPr/>
        <p:txBody>
          <a:bodyPr/>
          <a:lstStyle>
            <a:lvl1pPr>
              <a:defRPr lang="en-US" b="0" i="0" dirty="0">
                <a:latin typeface="Oracle Sans" panose="020B0503020204020204" pitchFamily="34" charset="0"/>
              </a:defRPr>
            </a:lvl1pPr>
          </a:lstStyle>
          <a:p>
            <a:pPr lvl="0"/>
            <a:r>
              <a:rPr lang="en-US" dirty="0"/>
              <a:t>Click to edit Title</a:t>
            </a:r>
          </a:p>
        </p:txBody>
      </p:sp>
      <p:sp>
        <p:nvSpPr>
          <p:cNvPr id="6" name="Footer Placeholder 5">
            <a:extLst>
              <a:ext uri="{FF2B5EF4-FFF2-40B4-BE49-F238E27FC236}">
                <a16:creationId xmlns:a16="http://schemas.microsoft.com/office/drawing/2014/main" id="{76002379-50FE-2410-9786-BE8FE40C3E50}"/>
              </a:ext>
            </a:extLst>
          </p:cNvPr>
          <p:cNvSpPr>
            <a:spLocks noGrp="1"/>
          </p:cNvSpPr>
          <p:nvPr userDrawn="1">
            <p:ph type="ftr" sz="quarter" idx="21"/>
          </p:nvPr>
        </p:nvSpPr>
        <p:spPr/>
        <p:txBody>
          <a:bodyPr/>
          <a:lstStyle>
            <a:lvl1pPr>
              <a:defRPr>
                <a:solidFill>
                  <a:schemeClr val="tx1"/>
                </a:solidFill>
              </a:defRPr>
            </a:lvl1pPr>
          </a:lstStyle>
          <a:p>
            <a:r>
              <a:rPr lang="en-US">
                <a:sym typeface="Symbol" pitchFamily="2" charset="2"/>
              </a:rPr>
              <a:t>Copyright © 2025, Oracle and/or its affiliates | Restricted</a:t>
            </a:r>
            <a:endParaRPr lang="en-CA" dirty="0"/>
          </a:p>
        </p:txBody>
      </p:sp>
      <p:sp>
        <p:nvSpPr>
          <p:cNvPr id="9" name="Slide Number Placeholder 8">
            <a:extLst>
              <a:ext uri="{FF2B5EF4-FFF2-40B4-BE49-F238E27FC236}">
                <a16:creationId xmlns:a16="http://schemas.microsoft.com/office/drawing/2014/main" id="{89473DAC-98D0-EA6A-E0D1-27ECBD08F78D}"/>
              </a:ext>
            </a:extLst>
          </p:cNvPr>
          <p:cNvSpPr>
            <a:spLocks noGrp="1"/>
          </p:cNvSpPr>
          <p:nvPr userDrawn="1">
            <p:ph type="sldNum" sz="quarter" idx="22"/>
          </p:nvPr>
        </p:nvSpPr>
        <p:spPr/>
        <p:txBody>
          <a:bodyPr/>
          <a:lstStyle>
            <a:lvl1pPr>
              <a:defRPr>
                <a:solidFill>
                  <a:schemeClr val="tx1"/>
                </a:solidFill>
              </a:defRPr>
            </a:lvl1pPr>
          </a:lstStyle>
          <a:p>
            <a:fld id="{CFF4B978-1D82-7745-80C5-DBABA6B131D3}" type="slidenum">
              <a:rPr lang="en-US" smtClean="0"/>
              <a:pPr/>
              <a:t>‹#›</a:t>
            </a:fld>
            <a:endParaRPr lang="en-US"/>
          </a:p>
        </p:txBody>
      </p:sp>
      <p:pic>
        <p:nvPicPr>
          <p:cNvPr id="11" name="Graphic 10">
            <a:extLst>
              <a:ext uri="{FF2B5EF4-FFF2-40B4-BE49-F238E27FC236}">
                <a16:creationId xmlns:a16="http://schemas.microsoft.com/office/drawing/2014/main" id="{3BE4BCD2-EE86-4D32-963C-5B54746964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169164" cy="6858000"/>
          </a:xfrm>
          <a:prstGeom prst="rect">
            <a:avLst/>
          </a:prstGeom>
        </p:spPr>
      </p:pic>
    </p:spTree>
    <p:extLst>
      <p:ext uri="{BB962C8B-B14F-4D97-AF65-F5344CB8AC3E}">
        <p14:creationId xmlns:p14="http://schemas.microsoft.com/office/powerpoint/2010/main" val="3689633270"/>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ingle Stat – Dark">
    <p:bg>
      <p:bgPr>
        <a:solidFill>
          <a:srgbClr val="04232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E6C3CF-BBBA-0274-A65E-4687ACAAC7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4">
            <a:extLst>
              <a:ext uri="{FF2B5EF4-FFF2-40B4-BE49-F238E27FC236}">
                <a16:creationId xmlns:a16="http://schemas.microsoft.com/office/drawing/2014/main" id="{7186D9D1-DFE9-E348-0E8E-126641FEC34C}"/>
              </a:ext>
            </a:extLst>
          </p:cNvPr>
          <p:cNvSpPr>
            <a:spLocks noGrp="1"/>
          </p:cNvSpPr>
          <p:nvPr>
            <p:ph type="body" sz="quarter" idx="23"/>
          </p:nvPr>
        </p:nvSpPr>
        <p:spPr>
          <a:xfrm>
            <a:off x="690416" y="3810002"/>
            <a:ext cx="4690573" cy="1947069"/>
          </a:xfrm>
        </p:spPr>
        <p:txBody>
          <a:bodyPr/>
          <a:lstStyle/>
          <a:p>
            <a:pPr lvl="0"/>
            <a:r>
              <a:rPr lang="en-US"/>
              <a:t>Click to edit Master text styles</a:t>
            </a:r>
          </a:p>
          <a:p>
            <a:pPr lvl="1"/>
            <a:r>
              <a:rPr lang="en-US"/>
              <a:t>Second level</a:t>
            </a:r>
          </a:p>
        </p:txBody>
      </p:sp>
      <p:sp>
        <p:nvSpPr>
          <p:cNvPr id="11" name="Text Placeholder 10">
            <a:extLst>
              <a:ext uri="{FF2B5EF4-FFF2-40B4-BE49-F238E27FC236}">
                <a16:creationId xmlns:a16="http://schemas.microsoft.com/office/drawing/2014/main" id="{9B942022-9F0A-BD4C-AF43-752FEFC469E8}"/>
              </a:ext>
            </a:extLst>
          </p:cNvPr>
          <p:cNvSpPr>
            <a:spLocks noGrp="1"/>
          </p:cNvSpPr>
          <p:nvPr>
            <p:ph type="body" sz="quarter" idx="14" hasCustomPrompt="1"/>
          </p:nvPr>
        </p:nvSpPr>
        <p:spPr>
          <a:xfrm>
            <a:off x="690417" y="1791019"/>
            <a:ext cx="4932419" cy="2018983"/>
          </a:xfrm>
        </p:spPr>
        <p:txBody>
          <a:bodyPr>
            <a:noAutofit/>
          </a:bodyPr>
          <a:lstStyle>
            <a:lvl1pPr marL="0" indent="0">
              <a:lnSpc>
                <a:spcPct val="110000"/>
              </a:lnSpc>
              <a:spcBef>
                <a:spcPts val="500"/>
              </a:spcBef>
              <a:buNone/>
              <a:defRPr lang="en-US" sz="13000" dirty="0">
                <a:solidFill>
                  <a:schemeClr val="tx1"/>
                </a:solidFill>
              </a:defRPr>
            </a:lvl1pPr>
            <a:lvl2pPr marL="0" indent="0">
              <a:lnSpc>
                <a:spcPct val="110000"/>
              </a:lnSpc>
              <a:spcBef>
                <a:spcPts val="0"/>
              </a:spcBef>
              <a:buNone/>
              <a:defRPr sz="2100">
                <a:solidFill>
                  <a:schemeClr val="accent4"/>
                </a:solidFill>
              </a:defRPr>
            </a:lvl2pPr>
            <a:lvl3pPr>
              <a:lnSpc>
                <a:spcPct val="110000"/>
              </a:lnSpc>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pPr lvl="0"/>
            <a:r>
              <a:rPr lang="en-US" dirty="0"/>
              <a:t>Stat</a:t>
            </a:r>
          </a:p>
        </p:txBody>
      </p:sp>
      <p:sp>
        <p:nvSpPr>
          <p:cNvPr id="2" name="Title 1">
            <a:extLst>
              <a:ext uri="{FF2B5EF4-FFF2-40B4-BE49-F238E27FC236}">
                <a16:creationId xmlns:a16="http://schemas.microsoft.com/office/drawing/2014/main" id="{0681C506-2A22-E8DE-A6FA-9F544C3BEBDD}"/>
              </a:ext>
            </a:extLst>
          </p:cNvPr>
          <p:cNvSpPr>
            <a:spLocks noGrp="1"/>
          </p:cNvSpPr>
          <p:nvPr>
            <p:ph type="title" hasCustomPrompt="1"/>
          </p:nvPr>
        </p:nvSpPr>
        <p:spPr/>
        <p:txBody>
          <a:bodyPr/>
          <a:lstStyle>
            <a:lvl1pPr>
              <a:defRPr lang="en-US" b="0" i="0" dirty="0">
                <a:latin typeface="Oracle Sans" panose="020B0503020204020204" pitchFamily="34" charset="0"/>
              </a:defRPr>
            </a:lvl1pPr>
          </a:lstStyle>
          <a:p>
            <a:pPr lvl="0"/>
            <a:r>
              <a:rPr lang="en-US" dirty="0"/>
              <a:t>Click to edit Title</a:t>
            </a:r>
          </a:p>
        </p:txBody>
      </p:sp>
      <p:sp>
        <p:nvSpPr>
          <p:cNvPr id="3" name="Footer Placeholder 2">
            <a:extLst>
              <a:ext uri="{FF2B5EF4-FFF2-40B4-BE49-F238E27FC236}">
                <a16:creationId xmlns:a16="http://schemas.microsoft.com/office/drawing/2014/main" id="{A7D7092A-61D4-66E6-6FB7-BBCBD0B5FD9F}"/>
              </a:ext>
            </a:extLst>
          </p:cNvPr>
          <p:cNvSpPr>
            <a:spLocks noGrp="1"/>
          </p:cNvSpPr>
          <p:nvPr>
            <p:ph type="ftr" sz="quarter" idx="24"/>
          </p:nvPr>
        </p:nvSpPr>
        <p:spPr/>
        <p:txBody>
          <a:bodyPr/>
          <a:lstStyle/>
          <a:p>
            <a:r>
              <a:rPr lang="en-US">
                <a:sym typeface="Symbol" pitchFamily="2" charset="2"/>
              </a:rPr>
              <a:t>Copyright © 2025, Oracle and/or its affiliates | Restricted</a:t>
            </a:r>
            <a:endParaRPr lang="en-CA" dirty="0"/>
          </a:p>
        </p:txBody>
      </p:sp>
      <p:sp>
        <p:nvSpPr>
          <p:cNvPr id="4" name="Slide Number Placeholder 3">
            <a:extLst>
              <a:ext uri="{FF2B5EF4-FFF2-40B4-BE49-F238E27FC236}">
                <a16:creationId xmlns:a16="http://schemas.microsoft.com/office/drawing/2014/main" id="{7A84F353-674E-80CB-A968-96427523B660}"/>
              </a:ext>
            </a:extLst>
          </p:cNvPr>
          <p:cNvSpPr>
            <a:spLocks noGrp="1"/>
          </p:cNvSpPr>
          <p:nvPr>
            <p:ph type="sldNum" sz="quarter" idx="25"/>
          </p:nvPr>
        </p:nvSpPr>
        <p:spPr/>
        <p:txBody>
          <a:bodyPr/>
          <a:lstStyle/>
          <a:p>
            <a:fld id="{CFF4B978-1D82-7745-80C5-DBABA6B131D3}" type="slidenum">
              <a:rPr lang="en-US" smtClean="0"/>
              <a:pPr/>
              <a:t>‹#›</a:t>
            </a:fld>
            <a:endParaRPr lang="en-US"/>
          </a:p>
        </p:txBody>
      </p:sp>
      <p:pic>
        <p:nvPicPr>
          <p:cNvPr id="6" name="Picture 5">
            <a:extLst>
              <a:ext uri="{FF2B5EF4-FFF2-40B4-BE49-F238E27FC236}">
                <a16:creationId xmlns:a16="http://schemas.microsoft.com/office/drawing/2014/main" id="{01AD68A7-241D-0949-E33A-9388DF00EF62}"/>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t="839" b="839"/>
          <a:stretch/>
        </p:blipFill>
        <p:spPr>
          <a:xfrm>
            <a:off x="11381745" y="6449051"/>
            <a:ext cx="408051" cy="413712"/>
          </a:xfrm>
          <a:prstGeom prst="rect">
            <a:avLst/>
          </a:prstGeom>
        </p:spPr>
      </p:pic>
    </p:spTree>
    <p:extLst>
      <p:ext uri="{BB962C8B-B14F-4D97-AF65-F5344CB8AC3E}">
        <p14:creationId xmlns:p14="http://schemas.microsoft.com/office/powerpoint/2010/main" val="1904452779"/>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 Person Dark">
    <p:bg>
      <p:bgPr>
        <a:solidFill>
          <a:srgbClr val="04232C"/>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9F756D-DFA1-C18A-CA59-B916ED3D79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Picture Placeholder 3">
            <a:extLst>
              <a:ext uri="{FF2B5EF4-FFF2-40B4-BE49-F238E27FC236}">
                <a16:creationId xmlns:a16="http://schemas.microsoft.com/office/drawing/2014/main" id="{E0796136-418E-ED17-89D0-CA8D6ECCAA4E}"/>
              </a:ext>
            </a:extLst>
          </p:cNvPr>
          <p:cNvSpPr>
            <a:spLocks noGrp="1" noChangeAspect="1"/>
          </p:cNvSpPr>
          <p:nvPr>
            <p:ph type="pic" sz="quarter" idx="12" hasCustomPrompt="1"/>
          </p:nvPr>
        </p:nvSpPr>
        <p:spPr>
          <a:xfrm>
            <a:off x="1263731" y="2057400"/>
            <a:ext cx="2743379" cy="2743200"/>
          </a:xfrm>
          <a:prstGeom prst="ellipse">
            <a:avLst/>
          </a:prstGeom>
        </p:spPr>
        <p:txBody>
          <a:bodyPr anchor="ctr"/>
          <a:lstStyle>
            <a:lvl1pPr marL="0" indent="0" algn="ctr">
              <a:lnSpc>
                <a:spcPct val="100000"/>
              </a:lnSpc>
              <a:spcBef>
                <a:spcPts val="0"/>
              </a:spcBef>
              <a:buNone/>
              <a:defRPr>
                <a:solidFill>
                  <a:schemeClr val="tx1"/>
                </a:solidFill>
              </a:defRPr>
            </a:lvl1pPr>
          </a:lstStyle>
          <a:p>
            <a:r>
              <a:rPr lang="en-US"/>
              <a:t>Person</a:t>
            </a:r>
          </a:p>
        </p:txBody>
      </p:sp>
      <p:sp>
        <p:nvSpPr>
          <p:cNvPr id="12" name="Text Placeholder 6">
            <a:extLst>
              <a:ext uri="{FF2B5EF4-FFF2-40B4-BE49-F238E27FC236}">
                <a16:creationId xmlns:a16="http://schemas.microsoft.com/office/drawing/2014/main" id="{AABEB7F4-6979-686F-48A4-30A5619B9F68}"/>
              </a:ext>
            </a:extLst>
          </p:cNvPr>
          <p:cNvSpPr>
            <a:spLocks noGrp="1"/>
          </p:cNvSpPr>
          <p:nvPr>
            <p:ph type="body" sz="quarter" idx="13" hasCustomPrompt="1"/>
          </p:nvPr>
        </p:nvSpPr>
        <p:spPr>
          <a:xfrm>
            <a:off x="4267479" y="2381685"/>
            <a:ext cx="5755856" cy="1047316"/>
          </a:xfrm>
        </p:spPr>
        <p:txBody>
          <a:bodyPr anchor="b">
            <a:normAutofit/>
          </a:bodyPr>
          <a:lstStyle>
            <a:lvl1pPr marL="0" indent="0">
              <a:lnSpc>
                <a:spcPct val="100000"/>
              </a:lnSpc>
              <a:spcBef>
                <a:spcPts val="0"/>
              </a:spcBef>
              <a:buNone/>
              <a:defRPr sz="2400" b="0" i="0">
                <a:solidFill>
                  <a:schemeClr val="tx1"/>
                </a:solidFill>
                <a:latin typeface="Oracle Sans" panose="020B0503020204020204" pitchFamily="34" charset="0"/>
                <a:cs typeface="+mn-cs"/>
              </a:defRPr>
            </a:lvl1pPr>
          </a:lstStyle>
          <a:p>
            <a:pPr lvl="0"/>
            <a:r>
              <a:rPr lang="en-US" dirty="0" err="1"/>
              <a:t>Firstname</a:t>
            </a:r>
            <a:r>
              <a:rPr lang="en-US" dirty="0"/>
              <a:t> and</a:t>
            </a:r>
            <a:br>
              <a:rPr lang="en-US" dirty="0"/>
            </a:br>
            <a:r>
              <a:rPr lang="en-US" dirty="0" err="1"/>
              <a:t>Lastname</a:t>
            </a:r>
            <a:endParaRPr lang="en-US" dirty="0"/>
          </a:p>
        </p:txBody>
      </p:sp>
      <p:sp>
        <p:nvSpPr>
          <p:cNvPr id="13" name="Text Placeholder 6">
            <a:extLst>
              <a:ext uri="{FF2B5EF4-FFF2-40B4-BE49-F238E27FC236}">
                <a16:creationId xmlns:a16="http://schemas.microsoft.com/office/drawing/2014/main" id="{45288F87-5E48-5AF4-DAFE-7E14DF1A597C}"/>
              </a:ext>
            </a:extLst>
          </p:cNvPr>
          <p:cNvSpPr>
            <a:spLocks noGrp="1"/>
          </p:cNvSpPr>
          <p:nvPr>
            <p:ph type="body" sz="quarter" idx="14" hasCustomPrompt="1"/>
          </p:nvPr>
        </p:nvSpPr>
        <p:spPr>
          <a:xfrm>
            <a:off x="4267479" y="3523900"/>
            <a:ext cx="5755856" cy="1186527"/>
          </a:xfrm>
        </p:spPr>
        <p:txBody>
          <a:bodyPr>
            <a:normAutofit/>
          </a:bodyPr>
          <a:lstStyle>
            <a:lvl1pPr marL="0" indent="0">
              <a:lnSpc>
                <a:spcPct val="100000"/>
              </a:lnSpc>
              <a:spcBef>
                <a:spcPts val="0"/>
              </a:spcBef>
              <a:spcAft>
                <a:spcPts val="300"/>
              </a:spcAft>
              <a:buNone/>
              <a:defRPr sz="1600" b="0" i="0">
                <a:solidFill>
                  <a:schemeClr val="tx1"/>
                </a:solidFill>
                <a:latin typeface="Oracle Sans" panose="020B0503020204020204" pitchFamily="34" charset="0"/>
                <a:cs typeface="+mn-cs"/>
              </a:defRPr>
            </a:lvl1pPr>
          </a:lstStyle>
          <a:p>
            <a:pPr lvl="0"/>
            <a:r>
              <a:rPr lang="en-US" dirty="0"/>
              <a:t>Title of person</a:t>
            </a:r>
          </a:p>
          <a:p>
            <a:pPr lvl="0"/>
            <a:r>
              <a:rPr lang="en-US" dirty="0"/>
              <a:t>Company name</a:t>
            </a:r>
          </a:p>
        </p:txBody>
      </p:sp>
      <p:sp>
        <p:nvSpPr>
          <p:cNvPr id="5" name="Footer Placeholder 4">
            <a:extLst>
              <a:ext uri="{FF2B5EF4-FFF2-40B4-BE49-F238E27FC236}">
                <a16:creationId xmlns:a16="http://schemas.microsoft.com/office/drawing/2014/main" id="{F294DD7B-1033-F941-1A7C-64EAF12A8BC4}"/>
              </a:ext>
            </a:extLst>
          </p:cNvPr>
          <p:cNvSpPr>
            <a:spLocks noGrp="1"/>
          </p:cNvSpPr>
          <p:nvPr>
            <p:ph type="ftr" sz="quarter" idx="16"/>
          </p:nvPr>
        </p:nvSpPr>
        <p:spPr/>
        <p:txBody>
          <a:bodyPr/>
          <a:lstStyle>
            <a:lvl1pPr>
              <a:defRPr>
                <a:solidFill>
                  <a:schemeClr val="tx1"/>
                </a:solidFill>
              </a:defRPr>
            </a:lvl1pPr>
          </a:lstStyle>
          <a:p>
            <a:r>
              <a:rPr lang="en-US">
                <a:sym typeface="Symbol" pitchFamily="2" charset="2"/>
              </a:rPr>
              <a:t>Copyright © 2025, Oracle and/or its affiliates | Restricted</a:t>
            </a:r>
            <a:endParaRPr lang="en-CA" dirty="0"/>
          </a:p>
        </p:txBody>
      </p:sp>
      <p:sp>
        <p:nvSpPr>
          <p:cNvPr id="6" name="Slide Number Placeholder 5">
            <a:extLst>
              <a:ext uri="{FF2B5EF4-FFF2-40B4-BE49-F238E27FC236}">
                <a16:creationId xmlns:a16="http://schemas.microsoft.com/office/drawing/2014/main" id="{84140D2F-33FB-4AEA-C2FF-84ED34B2B579}"/>
              </a:ext>
            </a:extLst>
          </p:cNvPr>
          <p:cNvSpPr>
            <a:spLocks noGrp="1"/>
          </p:cNvSpPr>
          <p:nvPr>
            <p:ph type="sldNum" sz="quarter" idx="17"/>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3" name="Title 2">
            <a:extLst>
              <a:ext uri="{FF2B5EF4-FFF2-40B4-BE49-F238E27FC236}">
                <a16:creationId xmlns:a16="http://schemas.microsoft.com/office/drawing/2014/main" id="{284ABB7C-A331-EB13-647B-295C7723BD9E}"/>
              </a:ext>
            </a:extLst>
          </p:cNvPr>
          <p:cNvSpPr>
            <a:spLocks noGrp="1"/>
          </p:cNvSpPr>
          <p:nvPr>
            <p:ph type="title" hasCustomPrompt="1"/>
          </p:nvPr>
        </p:nvSpPr>
        <p:spPr/>
        <p:txBody>
          <a:bodyPr/>
          <a:lstStyle>
            <a:lvl1pPr>
              <a:defRPr b="0" i="0">
                <a:latin typeface="Oracle Sans" panose="020B0503020204020204" pitchFamily="34" charset="0"/>
              </a:defRPr>
            </a:lvl1pPr>
          </a:lstStyle>
          <a:p>
            <a:pPr lvl="0"/>
            <a:r>
              <a:rPr lang="en-US" dirty="0"/>
              <a:t>Click to edit Title</a:t>
            </a:r>
          </a:p>
        </p:txBody>
      </p:sp>
      <p:pic>
        <p:nvPicPr>
          <p:cNvPr id="8" name="Picture 7">
            <a:extLst>
              <a:ext uri="{FF2B5EF4-FFF2-40B4-BE49-F238E27FC236}">
                <a16:creationId xmlns:a16="http://schemas.microsoft.com/office/drawing/2014/main" id="{FB982115-C903-8FF9-2D29-574517525E8C}"/>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t="839" b="839"/>
          <a:stretch/>
        </p:blipFill>
        <p:spPr>
          <a:xfrm>
            <a:off x="11381745" y="6449051"/>
            <a:ext cx="408051" cy="413712"/>
          </a:xfrm>
          <a:prstGeom prst="rect">
            <a:avLst/>
          </a:prstGeom>
        </p:spPr>
      </p:pic>
    </p:spTree>
    <p:extLst>
      <p:ext uri="{BB962C8B-B14F-4D97-AF65-F5344CB8AC3E}">
        <p14:creationId xmlns:p14="http://schemas.microsoft.com/office/powerpoint/2010/main" val="1083265731"/>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Person Dark">
    <p:bg>
      <p:bgPr>
        <a:solidFill>
          <a:srgbClr val="04232C"/>
        </a:solidFill>
        <a:effectLst/>
      </p:bgPr>
    </p:bg>
    <p:spTree>
      <p:nvGrpSpPr>
        <p:cNvPr id="1" name=""/>
        <p:cNvGrpSpPr/>
        <p:nvPr/>
      </p:nvGrpSpPr>
      <p:grpSpPr>
        <a:xfrm>
          <a:off x="0" y="0"/>
          <a:ext cx="0" cy="0"/>
          <a:chOff x="0" y="0"/>
          <a:chExt cx="0" cy="0"/>
        </a:xfrm>
      </p:grpSpPr>
      <p:sp>
        <p:nvSpPr>
          <p:cNvPr id="14" name="Picture Placeholder 3">
            <a:extLst>
              <a:ext uri="{FF2B5EF4-FFF2-40B4-BE49-F238E27FC236}">
                <a16:creationId xmlns:a16="http://schemas.microsoft.com/office/drawing/2014/main" id="{AB7A553A-B889-759C-8C71-D5E0F74183F3}"/>
              </a:ext>
            </a:extLst>
          </p:cNvPr>
          <p:cNvSpPr>
            <a:spLocks noGrp="1" noChangeAspect="1"/>
          </p:cNvSpPr>
          <p:nvPr>
            <p:ph type="pic" sz="quarter" idx="15" hasCustomPrompt="1"/>
          </p:nvPr>
        </p:nvSpPr>
        <p:spPr>
          <a:xfrm>
            <a:off x="4884342" y="1670201"/>
            <a:ext cx="2423317" cy="2423160"/>
          </a:xfrm>
          <a:prstGeom prst="ellipse">
            <a:avLst/>
          </a:prstGeom>
        </p:spPr>
        <p:txBody>
          <a:bodyPr anchor="ctr"/>
          <a:lstStyle>
            <a:lvl1pPr marL="0" indent="0" algn="ctr">
              <a:lnSpc>
                <a:spcPct val="100000"/>
              </a:lnSpc>
              <a:spcBef>
                <a:spcPts val="0"/>
              </a:spcBef>
              <a:buNone/>
              <a:defRPr>
                <a:solidFill>
                  <a:schemeClr val="tx1"/>
                </a:solidFill>
              </a:defRPr>
            </a:lvl1pPr>
          </a:lstStyle>
          <a:p>
            <a:r>
              <a:rPr lang="en-US"/>
              <a:t>Person</a:t>
            </a:r>
          </a:p>
        </p:txBody>
      </p:sp>
      <p:sp>
        <p:nvSpPr>
          <p:cNvPr id="18" name="Text Placeholder 6">
            <a:extLst>
              <a:ext uri="{FF2B5EF4-FFF2-40B4-BE49-F238E27FC236}">
                <a16:creationId xmlns:a16="http://schemas.microsoft.com/office/drawing/2014/main" id="{E2F76EF0-6396-AE78-7AF0-C3DE00FEEEBA}"/>
              </a:ext>
            </a:extLst>
          </p:cNvPr>
          <p:cNvSpPr>
            <a:spLocks noGrp="1"/>
          </p:cNvSpPr>
          <p:nvPr>
            <p:ph type="body" sz="quarter" idx="19" hasCustomPrompt="1"/>
          </p:nvPr>
        </p:nvSpPr>
        <p:spPr>
          <a:xfrm>
            <a:off x="4884343" y="4172464"/>
            <a:ext cx="3577719" cy="832643"/>
          </a:xfrm>
        </p:spPr>
        <p:txBody>
          <a:bodyPr anchor="b">
            <a:normAutofit/>
          </a:bodyPr>
          <a:lstStyle>
            <a:lvl1pPr marL="0" indent="0">
              <a:lnSpc>
                <a:spcPct val="100000"/>
              </a:lnSpc>
              <a:spcBef>
                <a:spcPts val="0"/>
              </a:spcBef>
              <a:buNone/>
              <a:defRPr sz="2200" b="0" i="0">
                <a:solidFill>
                  <a:schemeClr val="tx1"/>
                </a:solidFill>
                <a:latin typeface="Oracle Sans" panose="020B0503020204020204" pitchFamily="34" charset="0"/>
                <a:cs typeface="+mn-cs"/>
              </a:defRPr>
            </a:lvl1pPr>
          </a:lstStyle>
          <a:p>
            <a:pPr lvl="0"/>
            <a:r>
              <a:rPr lang="en-US" dirty="0" err="1"/>
              <a:t>Firstname</a:t>
            </a:r>
            <a:r>
              <a:rPr lang="en-US" dirty="0"/>
              <a:t> and</a:t>
            </a:r>
            <a:br>
              <a:rPr lang="en-US" dirty="0"/>
            </a:br>
            <a:r>
              <a:rPr lang="en-US" dirty="0" err="1"/>
              <a:t>Lastname</a:t>
            </a:r>
            <a:endParaRPr lang="en-US" dirty="0"/>
          </a:p>
        </p:txBody>
      </p:sp>
      <p:sp>
        <p:nvSpPr>
          <p:cNvPr id="19" name="Text Placeholder 6">
            <a:extLst>
              <a:ext uri="{FF2B5EF4-FFF2-40B4-BE49-F238E27FC236}">
                <a16:creationId xmlns:a16="http://schemas.microsoft.com/office/drawing/2014/main" id="{1DFE8EAF-858E-5BE4-162E-BC512CF03EBF}"/>
              </a:ext>
            </a:extLst>
          </p:cNvPr>
          <p:cNvSpPr>
            <a:spLocks noGrp="1"/>
          </p:cNvSpPr>
          <p:nvPr>
            <p:ph type="body" sz="quarter" idx="20" hasCustomPrompt="1"/>
          </p:nvPr>
        </p:nvSpPr>
        <p:spPr>
          <a:xfrm>
            <a:off x="4884343" y="5100006"/>
            <a:ext cx="3577719" cy="1186527"/>
          </a:xfrm>
        </p:spPr>
        <p:txBody>
          <a:bodyPr>
            <a:normAutofit/>
          </a:bodyPr>
          <a:lstStyle>
            <a:lvl1pPr marL="0" indent="0">
              <a:lnSpc>
                <a:spcPct val="100000"/>
              </a:lnSpc>
              <a:spcBef>
                <a:spcPts val="0"/>
              </a:spcBef>
              <a:spcAft>
                <a:spcPts val="300"/>
              </a:spcAft>
              <a:buNone/>
              <a:defRPr sz="1200" b="0" i="0">
                <a:solidFill>
                  <a:schemeClr val="tx1"/>
                </a:solidFill>
                <a:latin typeface="Oracle Sans" panose="020B0503020204020204" pitchFamily="34" charset="0"/>
                <a:cs typeface="+mn-cs"/>
              </a:defRPr>
            </a:lvl1pPr>
          </a:lstStyle>
          <a:p>
            <a:pPr lvl="0"/>
            <a:r>
              <a:rPr lang="en-US" dirty="0"/>
              <a:t>Title of person</a:t>
            </a:r>
          </a:p>
          <a:p>
            <a:pPr lvl="0"/>
            <a:r>
              <a:rPr lang="en-US" dirty="0"/>
              <a:t>Company name</a:t>
            </a:r>
          </a:p>
        </p:txBody>
      </p:sp>
      <p:sp>
        <p:nvSpPr>
          <p:cNvPr id="20" name="Text Placeholder 6">
            <a:extLst>
              <a:ext uri="{FF2B5EF4-FFF2-40B4-BE49-F238E27FC236}">
                <a16:creationId xmlns:a16="http://schemas.microsoft.com/office/drawing/2014/main" id="{6CBBD225-52CE-2DF2-8678-FD3D8338FEDB}"/>
              </a:ext>
            </a:extLst>
          </p:cNvPr>
          <p:cNvSpPr>
            <a:spLocks noGrp="1"/>
          </p:cNvSpPr>
          <p:nvPr>
            <p:ph type="body" sz="quarter" idx="13" hasCustomPrompt="1"/>
          </p:nvPr>
        </p:nvSpPr>
        <p:spPr>
          <a:xfrm>
            <a:off x="1266959" y="4172464"/>
            <a:ext cx="3362492" cy="832643"/>
          </a:xfrm>
        </p:spPr>
        <p:txBody>
          <a:bodyPr anchor="b">
            <a:normAutofit/>
          </a:bodyPr>
          <a:lstStyle>
            <a:lvl1pPr marL="0" indent="0">
              <a:lnSpc>
                <a:spcPct val="100000"/>
              </a:lnSpc>
              <a:spcBef>
                <a:spcPts val="0"/>
              </a:spcBef>
              <a:buNone/>
              <a:defRPr sz="2200" b="0" i="0">
                <a:solidFill>
                  <a:schemeClr val="tx1"/>
                </a:solidFill>
                <a:latin typeface="Oracle Sans" panose="020B0503020204020204" pitchFamily="34" charset="0"/>
                <a:cs typeface="+mn-cs"/>
              </a:defRPr>
            </a:lvl1pPr>
          </a:lstStyle>
          <a:p>
            <a:pPr lvl="0"/>
            <a:r>
              <a:rPr lang="en-US" dirty="0" err="1"/>
              <a:t>Firstname</a:t>
            </a:r>
            <a:r>
              <a:rPr lang="en-US" dirty="0"/>
              <a:t> and</a:t>
            </a:r>
            <a:br>
              <a:rPr lang="en-US" dirty="0"/>
            </a:br>
            <a:r>
              <a:rPr lang="en-US" dirty="0" err="1"/>
              <a:t>Lastname</a:t>
            </a:r>
            <a:endParaRPr lang="en-US" dirty="0"/>
          </a:p>
        </p:txBody>
      </p:sp>
      <p:sp>
        <p:nvSpPr>
          <p:cNvPr id="21" name="Text Placeholder 6">
            <a:extLst>
              <a:ext uri="{FF2B5EF4-FFF2-40B4-BE49-F238E27FC236}">
                <a16:creationId xmlns:a16="http://schemas.microsoft.com/office/drawing/2014/main" id="{0A338868-291D-9C48-CFD9-51F3D8CCE221}"/>
              </a:ext>
            </a:extLst>
          </p:cNvPr>
          <p:cNvSpPr>
            <a:spLocks noGrp="1"/>
          </p:cNvSpPr>
          <p:nvPr>
            <p:ph type="body" sz="quarter" idx="14" hasCustomPrompt="1"/>
          </p:nvPr>
        </p:nvSpPr>
        <p:spPr>
          <a:xfrm>
            <a:off x="1266959" y="5100006"/>
            <a:ext cx="3362492" cy="1186527"/>
          </a:xfrm>
        </p:spPr>
        <p:txBody>
          <a:bodyPr>
            <a:normAutofit/>
          </a:bodyPr>
          <a:lstStyle>
            <a:lvl1pPr marL="0" indent="0">
              <a:lnSpc>
                <a:spcPct val="100000"/>
              </a:lnSpc>
              <a:spcBef>
                <a:spcPts val="0"/>
              </a:spcBef>
              <a:spcAft>
                <a:spcPts val="300"/>
              </a:spcAft>
              <a:buNone/>
              <a:defRPr sz="1200" b="0" i="0">
                <a:solidFill>
                  <a:schemeClr val="tx1"/>
                </a:solidFill>
                <a:latin typeface="Oracle Sans" panose="020B0503020204020204" pitchFamily="34" charset="0"/>
                <a:cs typeface="+mn-cs"/>
              </a:defRPr>
            </a:lvl1pPr>
          </a:lstStyle>
          <a:p>
            <a:pPr lvl="0"/>
            <a:r>
              <a:rPr lang="en-US" dirty="0"/>
              <a:t>Title of person</a:t>
            </a:r>
          </a:p>
          <a:p>
            <a:pPr lvl="0"/>
            <a:r>
              <a:rPr lang="en-US" dirty="0"/>
              <a:t>Company name</a:t>
            </a:r>
          </a:p>
        </p:txBody>
      </p:sp>
      <p:sp>
        <p:nvSpPr>
          <p:cNvPr id="22" name="Picture Placeholder 3">
            <a:extLst>
              <a:ext uri="{FF2B5EF4-FFF2-40B4-BE49-F238E27FC236}">
                <a16:creationId xmlns:a16="http://schemas.microsoft.com/office/drawing/2014/main" id="{CA662427-AB55-5B4B-605A-43059985DF9A}"/>
              </a:ext>
            </a:extLst>
          </p:cNvPr>
          <p:cNvSpPr>
            <a:spLocks noGrp="1" noChangeAspect="1"/>
          </p:cNvSpPr>
          <p:nvPr>
            <p:ph type="pic" sz="quarter" idx="18" hasCustomPrompt="1"/>
          </p:nvPr>
        </p:nvSpPr>
        <p:spPr>
          <a:xfrm>
            <a:off x="1266959" y="1670201"/>
            <a:ext cx="2423317" cy="2423160"/>
          </a:xfrm>
          <a:prstGeom prst="ellipse">
            <a:avLst/>
          </a:prstGeom>
        </p:spPr>
        <p:txBody>
          <a:bodyPr anchor="ctr"/>
          <a:lstStyle>
            <a:lvl1pPr marL="0" indent="0" algn="ctr">
              <a:lnSpc>
                <a:spcPct val="100000"/>
              </a:lnSpc>
              <a:spcBef>
                <a:spcPts val="0"/>
              </a:spcBef>
              <a:buNone/>
              <a:defRPr>
                <a:solidFill>
                  <a:schemeClr val="tx1"/>
                </a:solidFill>
              </a:defRPr>
            </a:lvl1pPr>
          </a:lstStyle>
          <a:p>
            <a:r>
              <a:rPr lang="en-US"/>
              <a:t>Person</a:t>
            </a:r>
          </a:p>
        </p:txBody>
      </p:sp>
      <p:sp>
        <p:nvSpPr>
          <p:cNvPr id="5" name="Footer Placeholder 4">
            <a:extLst>
              <a:ext uri="{FF2B5EF4-FFF2-40B4-BE49-F238E27FC236}">
                <a16:creationId xmlns:a16="http://schemas.microsoft.com/office/drawing/2014/main" id="{679644B7-00FB-4843-F8E8-FE30E20FDD99}"/>
              </a:ext>
            </a:extLst>
          </p:cNvPr>
          <p:cNvSpPr>
            <a:spLocks noGrp="1"/>
          </p:cNvSpPr>
          <p:nvPr>
            <p:ph type="ftr" sz="quarter" idx="22"/>
          </p:nvPr>
        </p:nvSpPr>
        <p:spPr/>
        <p:txBody>
          <a:bodyPr/>
          <a:lstStyle>
            <a:lvl1pPr>
              <a:defRPr>
                <a:solidFill>
                  <a:schemeClr val="tx1"/>
                </a:solidFill>
              </a:defRPr>
            </a:lvl1pPr>
          </a:lstStyle>
          <a:p>
            <a:r>
              <a:rPr lang="en-US">
                <a:sym typeface="Symbol" pitchFamily="2" charset="2"/>
              </a:rPr>
              <a:t>Copyright © 2025, Oracle and/or its affiliates | Restricted</a:t>
            </a:r>
            <a:endParaRPr lang="en-CA" dirty="0"/>
          </a:p>
        </p:txBody>
      </p:sp>
      <p:sp>
        <p:nvSpPr>
          <p:cNvPr id="6" name="Slide Number Placeholder 5">
            <a:extLst>
              <a:ext uri="{FF2B5EF4-FFF2-40B4-BE49-F238E27FC236}">
                <a16:creationId xmlns:a16="http://schemas.microsoft.com/office/drawing/2014/main" id="{FFEA0B96-A222-D5DA-69A7-9D3177D133A2}"/>
              </a:ext>
            </a:extLst>
          </p:cNvPr>
          <p:cNvSpPr>
            <a:spLocks noGrp="1"/>
          </p:cNvSpPr>
          <p:nvPr>
            <p:ph type="sldNum" sz="quarter" idx="23"/>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2" name="Title 1">
            <a:extLst>
              <a:ext uri="{FF2B5EF4-FFF2-40B4-BE49-F238E27FC236}">
                <a16:creationId xmlns:a16="http://schemas.microsoft.com/office/drawing/2014/main" id="{ED965E6A-1214-0A3B-B157-DDA76D1D7EE3}"/>
              </a:ext>
            </a:extLst>
          </p:cNvPr>
          <p:cNvSpPr>
            <a:spLocks noGrp="1"/>
          </p:cNvSpPr>
          <p:nvPr>
            <p:ph type="title" hasCustomPrompt="1"/>
          </p:nvPr>
        </p:nvSpPr>
        <p:spPr/>
        <p:txBody>
          <a:bodyPr/>
          <a:lstStyle>
            <a:lvl1pPr>
              <a:defRPr b="0" i="0">
                <a:latin typeface="Oracle Sans" panose="020B0503020204020204" pitchFamily="34" charset="0"/>
              </a:defRPr>
            </a:lvl1pPr>
          </a:lstStyle>
          <a:p>
            <a:pPr lvl="0"/>
            <a:r>
              <a:rPr lang="en-US" dirty="0"/>
              <a:t>Click to edit Title</a:t>
            </a:r>
          </a:p>
        </p:txBody>
      </p:sp>
      <p:pic>
        <p:nvPicPr>
          <p:cNvPr id="11" name="Graphic 10">
            <a:extLst>
              <a:ext uri="{FF2B5EF4-FFF2-40B4-BE49-F238E27FC236}">
                <a16:creationId xmlns:a16="http://schemas.microsoft.com/office/drawing/2014/main" id="{E592F252-EF56-B207-C92E-662BCA2E15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169164" cy="6858000"/>
          </a:xfrm>
          <a:prstGeom prst="rect">
            <a:avLst/>
          </a:prstGeom>
        </p:spPr>
      </p:pic>
    </p:spTree>
    <p:extLst>
      <p:ext uri="{BB962C8B-B14F-4D97-AF65-F5344CB8AC3E}">
        <p14:creationId xmlns:p14="http://schemas.microsoft.com/office/powerpoint/2010/main" val="871079033"/>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Person Dark">
    <p:bg>
      <p:bgPr>
        <a:solidFill>
          <a:srgbClr val="04232C"/>
        </a:solidFill>
        <a:effectLst/>
      </p:bgPr>
    </p:bg>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AABEB7F4-6979-686F-48A4-30A5619B9F68}"/>
              </a:ext>
            </a:extLst>
          </p:cNvPr>
          <p:cNvSpPr>
            <a:spLocks noGrp="1"/>
          </p:cNvSpPr>
          <p:nvPr userDrawn="1">
            <p:ph type="body" sz="quarter" idx="13" hasCustomPrompt="1"/>
          </p:nvPr>
        </p:nvSpPr>
        <p:spPr>
          <a:xfrm>
            <a:off x="1266962" y="4172464"/>
            <a:ext cx="3360639" cy="832643"/>
          </a:xfrm>
        </p:spPr>
        <p:txBody>
          <a:bodyPr anchor="b">
            <a:normAutofit/>
          </a:bodyPr>
          <a:lstStyle>
            <a:lvl1pPr marL="0" indent="0">
              <a:lnSpc>
                <a:spcPct val="100000"/>
              </a:lnSpc>
              <a:spcBef>
                <a:spcPts val="0"/>
              </a:spcBef>
              <a:buNone/>
              <a:defRPr sz="2200" b="0" i="0">
                <a:solidFill>
                  <a:schemeClr val="tx1"/>
                </a:solidFill>
                <a:latin typeface="Oracle Sans" panose="020B0503020204020204" pitchFamily="34" charset="0"/>
                <a:cs typeface="+mn-cs"/>
              </a:defRPr>
            </a:lvl1pPr>
          </a:lstStyle>
          <a:p>
            <a:pPr lvl="0"/>
            <a:r>
              <a:rPr lang="en-US" dirty="0" err="1"/>
              <a:t>Firstname</a:t>
            </a:r>
            <a:r>
              <a:rPr lang="en-US" dirty="0"/>
              <a:t> and</a:t>
            </a:r>
            <a:br>
              <a:rPr lang="en-US" dirty="0"/>
            </a:br>
            <a:r>
              <a:rPr lang="en-US" dirty="0" err="1"/>
              <a:t>Lastname</a:t>
            </a:r>
            <a:endParaRPr lang="en-US" dirty="0"/>
          </a:p>
        </p:txBody>
      </p:sp>
      <p:sp>
        <p:nvSpPr>
          <p:cNvPr id="13" name="Text Placeholder 6">
            <a:extLst>
              <a:ext uri="{FF2B5EF4-FFF2-40B4-BE49-F238E27FC236}">
                <a16:creationId xmlns:a16="http://schemas.microsoft.com/office/drawing/2014/main" id="{45288F87-5E48-5AF4-DAFE-7E14DF1A597C}"/>
              </a:ext>
            </a:extLst>
          </p:cNvPr>
          <p:cNvSpPr>
            <a:spLocks noGrp="1"/>
          </p:cNvSpPr>
          <p:nvPr userDrawn="1">
            <p:ph type="body" sz="quarter" idx="14" hasCustomPrompt="1"/>
          </p:nvPr>
        </p:nvSpPr>
        <p:spPr>
          <a:xfrm>
            <a:off x="1266961" y="5100006"/>
            <a:ext cx="3360639" cy="1186527"/>
          </a:xfrm>
        </p:spPr>
        <p:txBody>
          <a:bodyPr>
            <a:normAutofit/>
          </a:bodyPr>
          <a:lstStyle>
            <a:lvl1pPr marL="0" indent="0">
              <a:lnSpc>
                <a:spcPct val="100000"/>
              </a:lnSpc>
              <a:spcBef>
                <a:spcPts val="0"/>
              </a:spcBef>
              <a:spcAft>
                <a:spcPts val="300"/>
              </a:spcAft>
              <a:buNone/>
              <a:defRPr sz="1200" b="0" i="0">
                <a:solidFill>
                  <a:schemeClr val="tx1"/>
                </a:solidFill>
                <a:latin typeface="Oracle Sans" panose="020B0503020204020204" pitchFamily="34" charset="0"/>
                <a:cs typeface="+mn-cs"/>
              </a:defRPr>
            </a:lvl1pPr>
          </a:lstStyle>
          <a:p>
            <a:pPr lvl="0"/>
            <a:r>
              <a:rPr lang="en-US" dirty="0"/>
              <a:t>Title of person</a:t>
            </a:r>
          </a:p>
          <a:p>
            <a:pPr lvl="0"/>
            <a:r>
              <a:rPr lang="en-US" dirty="0"/>
              <a:t>Company name</a:t>
            </a:r>
          </a:p>
        </p:txBody>
      </p:sp>
      <p:sp>
        <p:nvSpPr>
          <p:cNvPr id="14" name="Picture Placeholder 3">
            <a:extLst>
              <a:ext uri="{FF2B5EF4-FFF2-40B4-BE49-F238E27FC236}">
                <a16:creationId xmlns:a16="http://schemas.microsoft.com/office/drawing/2014/main" id="{AB7A553A-B889-759C-8C71-D5E0F74183F3}"/>
              </a:ext>
            </a:extLst>
          </p:cNvPr>
          <p:cNvSpPr>
            <a:spLocks noGrp="1" noChangeAspect="1"/>
          </p:cNvSpPr>
          <p:nvPr userDrawn="1">
            <p:ph type="pic" sz="quarter" idx="15" hasCustomPrompt="1"/>
          </p:nvPr>
        </p:nvSpPr>
        <p:spPr>
          <a:xfrm>
            <a:off x="4884342" y="1670201"/>
            <a:ext cx="2423317" cy="2423160"/>
          </a:xfrm>
          <a:prstGeom prst="ellipse">
            <a:avLst/>
          </a:prstGeom>
        </p:spPr>
        <p:txBody>
          <a:bodyPr anchor="ctr"/>
          <a:lstStyle>
            <a:lvl1pPr marL="0" indent="0" algn="ctr">
              <a:lnSpc>
                <a:spcPct val="100000"/>
              </a:lnSpc>
              <a:spcBef>
                <a:spcPts val="0"/>
              </a:spcBef>
              <a:buNone/>
              <a:defRPr>
                <a:solidFill>
                  <a:schemeClr val="tx1"/>
                </a:solidFill>
              </a:defRPr>
            </a:lvl1pPr>
          </a:lstStyle>
          <a:p>
            <a:r>
              <a:rPr lang="en-US"/>
              <a:t>Person</a:t>
            </a:r>
          </a:p>
        </p:txBody>
      </p:sp>
      <p:sp>
        <p:nvSpPr>
          <p:cNvPr id="17" name="Picture Placeholder 3">
            <a:extLst>
              <a:ext uri="{FF2B5EF4-FFF2-40B4-BE49-F238E27FC236}">
                <a16:creationId xmlns:a16="http://schemas.microsoft.com/office/drawing/2014/main" id="{8312F45C-F6B7-AAC2-8270-D718614F69F2}"/>
              </a:ext>
            </a:extLst>
          </p:cNvPr>
          <p:cNvSpPr>
            <a:spLocks noGrp="1" noChangeAspect="1"/>
          </p:cNvSpPr>
          <p:nvPr userDrawn="1">
            <p:ph type="pic" sz="quarter" idx="18" hasCustomPrompt="1"/>
          </p:nvPr>
        </p:nvSpPr>
        <p:spPr>
          <a:xfrm>
            <a:off x="1266959" y="1670201"/>
            <a:ext cx="2423317" cy="2423160"/>
          </a:xfrm>
          <a:prstGeom prst="ellipse">
            <a:avLst/>
          </a:prstGeom>
        </p:spPr>
        <p:txBody>
          <a:bodyPr anchor="ctr"/>
          <a:lstStyle>
            <a:lvl1pPr marL="0" indent="0" algn="ctr">
              <a:lnSpc>
                <a:spcPct val="100000"/>
              </a:lnSpc>
              <a:spcBef>
                <a:spcPts val="0"/>
              </a:spcBef>
              <a:buNone/>
              <a:defRPr>
                <a:solidFill>
                  <a:schemeClr val="tx1"/>
                </a:solidFill>
              </a:defRPr>
            </a:lvl1pPr>
          </a:lstStyle>
          <a:p>
            <a:r>
              <a:rPr lang="en-US"/>
              <a:t>Person</a:t>
            </a:r>
          </a:p>
        </p:txBody>
      </p:sp>
      <p:sp>
        <p:nvSpPr>
          <p:cNvPr id="18" name="Text Placeholder 6">
            <a:extLst>
              <a:ext uri="{FF2B5EF4-FFF2-40B4-BE49-F238E27FC236}">
                <a16:creationId xmlns:a16="http://schemas.microsoft.com/office/drawing/2014/main" id="{E2F76EF0-6396-AE78-7AF0-C3DE00FEEEBA}"/>
              </a:ext>
            </a:extLst>
          </p:cNvPr>
          <p:cNvSpPr>
            <a:spLocks noGrp="1"/>
          </p:cNvSpPr>
          <p:nvPr userDrawn="1">
            <p:ph type="body" sz="quarter" idx="19" hasCustomPrompt="1"/>
          </p:nvPr>
        </p:nvSpPr>
        <p:spPr>
          <a:xfrm>
            <a:off x="4884342" y="4172464"/>
            <a:ext cx="3360639" cy="832643"/>
          </a:xfrm>
        </p:spPr>
        <p:txBody>
          <a:bodyPr anchor="b">
            <a:normAutofit/>
          </a:bodyPr>
          <a:lstStyle>
            <a:lvl1pPr marL="0" indent="0">
              <a:lnSpc>
                <a:spcPct val="100000"/>
              </a:lnSpc>
              <a:spcBef>
                <a:spcPts val="0"/>
              </a:spcBef>
              <a:buNone/>
              <a:defRPr sz="2200" b="0" i="0">
                <a:solidFill>
                  <a:schemeClr val="tx1"/>
                </a:solidFill>
                <a:latin typeface="Oracle Sans" panose="020B0503020204020204" pitchFamily="34" charset="0"/>
                <a:cs typeface="+mn-cs"/>
              </a:defRPr>
            </a:lvl1pPr>
          </a:lstStyle>
          <a:p>
            <a:pPr lvl="0"/>
            <a:r>
              <a:rPr lang="en-US" dirty="0" err="1"/>
              <a:t>Firstname</a:t>
            </a:r>
            <a:r>
              <a:rPr lang="en-US" dirty="0"/>
              <a:t> and</a:t>
            </a:r>
            <a:br>
              <a:rPr lang="en-US" dirty="0"/>
            </a:br>
            <a:r>
              <a:rPr lang="en-US" dirty="0" err="1"/>
              <a:t>Lastname</a:t>
            </a:r>
            <a:endParaRPr lang="en-US" dirty="0"/>
          </a:p>
        </p:txBody>
      </p:sp>
      <p:sp>
        <p:nvSpPr>
          <p:cNvPr id="19" name="Text Placeholder 6">
            <a:extLst>
              <a:ext uri="{FF2B5EF4-FFF2-40B4-BE49-F238E27FC236}">
                <a16:creationId xmlns:a16="http://schemas.microsoft.com/office/drawing/2014/main" id="{1DFE8EAF-858E-5BE4-162E-BC512CF03EBF}"/>
              </a:ext>
            </a:extLst>
          </p:cNvPr>
          <p:cNvSpPr>
            <a:spLocks noGrp="1"/>
          </p:cNvSpPr>
          <p:nvPr userDrawn="1">
            <p:ph type="body" sz="quarter" idx="20" hasCustomPrompt="1"/>
          </p:nvPr>
        </p:nvSpPr>
        <p:spPr>
          <a:xfrm>
            <a:off x="4884342" y="5100006"/>
            <a:ext cx="3360639" cy="1186527"/>
          </a:xfrm>
        </p:spPr>
        <p:txBody>
          <a:bodyPr>
            <a:normAutofit/>
          </a:bodyPr>
          <a:lstStyle>
            <a:lvl1pPr marL="0" indent="0">
              <a:lnSpc>
                <a:spcPct val="100000"/>
              </a:lnSpc>
              <a:spcBef>
                <a:spcPts val="0"/>
              </a:spcBef>
              <a:spcAft>
                <a:spcPts val="300"/>
              </a:spcAft>
              <a:buNone/>
              <a:defRPr sz="1200" b="0" i="0">
                <a:solidFill>
                  <a:schemeClr val="tx1"/>
                </a:solidFill>
                <a:latin typeface="Oracle Sans" panose="020B0503020204020204" pitchFamily="34" charset="0"/>
                <a:cs typeface="+mn-cs"/>
              </a:defRPr>
            </a:lvl1pPr>
          </a:lstStyle>
          <a:p>
            <a:pPr lvl="0"/>
            <a:r>
              <a:rPr lang="en-US" dirty="0"/>
              <a:t>Title of person</a:t>
            </a:r>
          </a:p>
          <a:p>
            <a:pPr lvl="0"/>
            <a:r>
              <a:rPr lang="en-US" dirty="0"/>
              <a:t>Company name</a:t>
            </a:r>
          </a:p>
        </p:txBody>
      </p:sp>
      <p:sp>
        <p:nvSpPr>
          <p:cNvPr id="20" name="Text Placeholder 6">
            <a:extLst>
              <a:ext uri="{FF2B5EF4-FFF2-40B4-BE49-F238E27FC236}">
                <a16:creationId xmlns:a16="http://schemas.microsoft.com/office/drawing/2014/main" id="{5BC66A2B-EA26-347A-BEC9-2F9A8AFE2D30}"/>
              </a:ext>
            </a:extLst>
          </p:cNvPr>
          <p:cNvSpPr>
            <a:spLocks noGrp="1"/>
          </p:cNvSpPr>
          <p:nvPr userDrawn="1">
            <p:ph type="body" sz="quarter" idx="21" hasCustomPrompt="1"/>
          </p:nvPr>
        </p:nvSpPr>
        <p:spPr>
          <a:xfrm>
            <a:off x="8389743" y="4172464"/>
            <a:ext cx="3360639" cy="832643"/>
          </a:xfrm>
        </p:spPr>
        <p:txBody>
          <a:bodyPr anchor="b">
            <a:normAutofit/>
          </a:bodyPr>
          <a:lstStyle>
            <a:lvl1pPr marL="0" indent="0">
              <a:lnSpc>
                <a:spcPct val="100000"/>
              </a:lnSpc>
              <a:spcBef>
                <a:spcPts val="0"/>
              </a:spcBef>
              <a:buNone/>
              <a:defRPr sz="2200" b="0" i="0">
                <a:solidFill>
                  <a:schemeClr val="tx1"/>
                </a:solidFill>
                <a:latin typeface="Oracle Sans" panose="020B0503020204020204" pitchFamily="34" charset="0"/>
                <a:cs typeface="+mn-cs"/>
              </a:defRPr>
            </a:lvl1pPr>
          </a:lstStyle>
          <a:p>
            <a:pPr lvl="0"/>
            <a:r>
              <a:rPr lang="en-US" dirty="0" err="1"/>
              <a:t>Firstname</a:t>
            </a:r>
            <a:r>
              <a:rPr lang="en-US" dirty="0"/>
              <a:t> and</a:t>
            </a:r>
            <a:br>
              <a:rPr lang="en-US" dirty="0"/>
            </a:br>
            <a:r>
              <a:rPr lang="en-US" dirty="0" err="1"/>
              <a:t>Lastname</a:t>
            </a:r>
            <a:endParaRPr lang="en-US" dirty="0"/>
          </a:p>
        </p:txBody>
      </p:sp>
      <p:sp>
        <p:nvSpPr>
          <p:cNvPr id="21" name="Text Placeholder 6">
            <a:extLst>
              <a:ext uri="{FF2B5EF4-FFF2-40B4-BE49-F238E27FC236}">
                <a16:creationId xmlns:a16="http://schemas.microsoft.com/office/drawing/2014/main" id="{1955A0F7-B861-CBE3-F9EA-815AA422F73F}"/>
              </a:ext>
            </a:extLst>
          </p:cNvPr>
          <p:cNvSpPr>
            <a:spLocks noGrp="1"/>
          </p:cNvSpPr>
          <p:nvPr userDrawn="1">
            <p:ph type="body" sz="quarter" idx="22" hasCustomPrompt="1"/>
          </p:nvPr>
        </p:nvSpPr>
        <p:spPr>
          <a:xfrm>
            <a:off x="8389743" y="5100006"/>
            <a:ext cx="3360639" cy="1186527"/>
          </a:xfrm>
        </p:spPr>
        <p:txBody>
          <a:bodyPr>
            <a:normAutofit/>
          </a:bodyPr>
          <a:lstStyle>
            <a:lvl1pPr marL="0" indent="0">
              <a:lnSpc>
                <a:spcPct val="100000"/>
              </a:lnSpc>
              <a:spcBef>
                <a:spcPts val="0"/>
              </a:spcBef>
              <a:spcAft>
                <a:spcPts val="300"/>
              </a:spcAft>
              <a:buNone/>
              <a:defRPr sz="1200" b="0" i="0">
                <a:solidFill>
                  <a:schemeClr val="tx1"/>
                </a:solidFill>
                <a:latin typeface="Oracle Sans" panose="020B0503020204020204" pitchFamily="34" charset="0"/>
                <a:cs typeface="+mn-cs"/>
              </a:defRPr>
            </a:lvl1pPr>
          </a:lstStyle>
          <a:p>
            <a:pPr lvl="0"/>
            <a:r>
              <a:rPr lang="en-US" dirty="0"/>
              <a:t>Title of person</a:t>
            </a:r>
          </a:p>
          <a:p>
            <a:pPr lvl="0"/>
            <a:r>
              <a:rPr lang="en-US" dirty="0"/>
              <a:t>Company name</a:t>
            </a:r>
          </a:p>
        </p:txBody>
      </p:sp>
      <p:sp>
        <p:nvSpPr>
          <p:cNvPr id="22" name="Picture Placeholder 3">
            <a:extLst>
              <a:ext uri="{FF2B5EF4-FFF2-40B4-BE49-F238E27FC236}">
                <a16:creationId xmlns:a16="http://schemas.microsoft.com/office/drawing/2014/main" id="{BE3D5EF7-DE29-5870-A1FA-083054C40936}"/>
              </a:ext>
            </a:extLst>
          </p:cNvPr>
          <p:cNvSpPr>
            <a:spLocks noGrp="1" noChangeAspect="1"/>
          </p:cNvSpPr>
          <p:nvPr userDrawn="1">
            <p:ph type="pic" sz="quarter" idx="23" hasCustomPrompt="1"/>
          </p:nvPr>
        </p:nvSpPr>
        <p:spPr>
          <a:xfrm>
            <a:off x="8390167" y="1670201"/>
            <a:ext cx="2423317" cy="2423160"/>
          </a:xfrm>
          <a:prstGeom prst="ellipse">
            <a:avLst/>
          </a:prstGeom>
        </p:spPr>
        <p:txBody>
          <a:bodyPr anchor="ctr"/>
          <a:lstStyle>
            <a:lvl1pPr marL="0" indent="0" algn="ctr">
              <a:lnSpc>
                <a:spcPct val="100000"/>
              </a:lnSpc>
              <a:spcBef>
                <a:spcPts val="0"/>
              </a:spcBef>
              <a:buNone/>
              <a:defRPr>
                <a:solidFill>
                  <a:schemeClr val="tx1"/>
                </a:solidFill>
              </a:defRPr>
            </a:lvl1pPr>
          </a:lstStyle>
          <a:p>
            <a:r>
              <a:rPr lang="en-US"/>
              <a:t>Person</a:t>
            </a:r>
          </a:p>
        </p:txBody>
      </p:sp>
      <p:sp>
        <p:nvSpPr>
          <p:cNvPr id="5" name="Footer Placeholder 4">
            <a:extLst>
              <a:ext uri="{FF2B5EF4-FFF2-40B4-BE49-F238E27FC236}">
                <a16:creationId xmlns:a16="http://schemas.microsoft.com/office/drawing/2014/main" id="{544AEBA9-D89E-15B9-95B4-78E097CED236}"/>
              </a:ext>
            </a:extLst>
          </p:cNvPr>
          <p:cNvSpPr>
            <a:spLocks noGrp="1"/>
          </p:cNvSpPr>
          <p:nvPr userDrawn="1">
            <p:ph type="ftr" sz="quarter" idx="25"/>
          </p:nvPr>
        </p:nvSpPr>
        <p:spPr/>
        <p:txBody>
          <a:bodyPr/>
          <a:lstStyle>
            <a:lvl1pPr>
              <a:defRPr>
                <a:solidFill>
                  <a:schemeClr val="tx1"/>
                </a:solidFill>
              </a:defRPr>
            </a:lvl1pPr>
          </a:lstStyle>
          <a:p>
            <a:r>
              <a:rPr lang="en-US">
                <a:sym typeface="Symbol" pitchFamily="2" charset="2"/>
              </a:rPr>
              <a:t>Copyright © 2025, Oracle and/or its affiliates | Restricted</a:t>
            </a:r>
            <a:endParaRPr lang="en-CA" dirty="0"/>
          </a:p>
        </p:txBody>
      </p:sp>
      <p:sp>
        <p:nvSpPr>
          <p:cNvPr id="6" name="Slide Number Placeholder 5">
            <a:extLst>
              <a:ext uri="{FF2B5EF4-FFF2-40B4-BE49-F238E27FC236}">
                <a16:creationId xmlns:a16="http://schemas.microsoft.com/office/drawing/2014/main" id="{05F102DD-B18C-0CE4-DE6E-307029F873F4}"/>
              </a:ext>
            </a:extLst>
          </p:cNvPr>
          <p:cNvSpPr>
            <a:spLocks noGrp="1"/>
          </p:cNvSpPr>
          <p:nvPr userDrawn="1">
            <p:ph type="sldNum" sz="quarter" idx="26"/>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3" name="Title 2">
            <a:extLst>
              <a:ext uri="{FF2B5EF4-FFF2-40B4-BE49-F238E27FC236}">
                <a16:creationId xmlns:a16="http://schemas.microsoft.com/office/drawing/2014/main" id="{B2F0DA2D-3BC4-7337-8476-A225399B714A}"/>
              </a:ext>
            </a:extLst>
          </p:cNvPr>
          <p:cNvSpPr>
            <a:spLocks noGrp="1"/>
          </p:cNvSpPr>
          <p:nvPr userDrawn="1">
            <p:ph type="title" hasCustomPrompt="1"/>
          </p:nvPr>
        </p:nvSpPr>
        <p:spPr/>
        <p:txBody>
          <a:bodyPr/>
          <a:lstStyle>
            <a:lvl1pPr>
              <a:defRPr b="0" i="0">
                <a:latin typeface="Oracle Sans" panose="020B0503020204020204" pitchFamily="34" charset="0"/>
              </a:defRPr>
            </a:lvl1pPr>
          </a:lstStyle>
          <a:p>
            <a:pPr lvl="0"/>
            <a:r>
              <a:rPr lang="en-US" dirty="0"/>
              <a:t>Click to edit Title</a:t>
            </a:r>
          </a:p>
        </p:txBody>
      </p:sp>
      <p:pic>
        <p:nvPicPr>
          <p:cNvPr id="4" name="Graphic 3">
            <a:extLst>
              <a:ext uri="{FF2B5EF4-FFF2-40B4-BE49-F238E27FC236}">
                <a16:creationId xmlns:a16="http://schemas.microsoft.com/office/drawing/2014/main" id="{4FE5C086-AC3C-F128-C0FC-93E6C05372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169164" cy="6858000"/>
          </a:xfrm>
          <a:prstGeom prst="rect">
            <a:avLst/>
          </a:prstGeom>
        </p:spPr>
      </p:pic>
    </p:spTree>
    <p:extLst>
      <p:ext uri="{BB962C8B-B14F-4D97-AF65-F5344CB8AC3E}">
        <p14:creationId xmlns:p14="http://schemas.microsoft.com/office/powerpoint/2010/main" val="1000672870"/>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Four Columns">
    <p:bg>
      <p:bgPr>
        <a:solidFill>
          <a:srgbClr val="04232C"/>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394C855-87A6-595C-68DE-162D8D2CC347}"/>
              </a:ext>
            </a:extLst>
          </p:cNvPr>
          <p:cNvSpPr>
            <a:spLocks noGrp="1"/>
          </p:cNvSpPr>
          <p:nvPr>
            <p:ph type="body" sz="quarter" idx="31"/>
          </p:nvPr>
        </p:nvSpPr>
        <p:spPr>
          <a:xfrm>
            <a:off x="685845" y="3429000"/>
            <a:ext cx="2514764" cy="2057400"/>
          </a:xfrm>
        </p:spPr>
        <p:txBody>
          <a:body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58AC82B4-0DF4-72B5-D7A1-011111BA4C52}"/>
              </a:ext>
            </a:extLst>
          </p:cNvPr>
          <p:cNvSpPr>
            <a:spLocks noGrp="1"/>
          </p:cNvSpPr>
          <p:nvPr>
            <p:ph type="body" sz="quarter" idx="32"/>
          </p:nvPr>
        </p:nvSpPr>
        <p:spPr>
          <a:xfrm>
            <a:off x="3572107" y="3429000"/>
            <a:ext cx="2514764" cy="2057400"/>
          </a:xfrm>
        </p:spPr>
        <p:txBody>
          <a:body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5A465E5D-72BE-B1C3-8D49-3B37C09CED8E}"/>
              </a:ext>
            </a:extLst>
          </p:cNvPr>
          <p:cNvSpPr>
            <a:spLocks noGrp="1"/>
          </p:cNvSpPr>
          <p:nvPr>
            <p:ph type="body" sz="quarter" idx="33"/>
          </p:nvPr>
        </p:nvSpPr>
        <p:spPr>
          <a:xfrm>
            <a:off x="6429794" y="3429000"/>
            <a:ext cx="2514764" cy="2057400"/>
          </a:xfrm>
        </p:spPr>
        <p:txBody>
          <a:bodyPr/>
          <a:lstStyle/>
          <a:p>
            <a:pPr lvl="0"/>
            <a:r>
              <a:rPr lang="en-US"/>
              <a:t>Click to edit Master text styles</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898E7535-7F1D-DB82-5878-62BE88E5D1A6}"/>
              </a:ext>
            </a:extLst>
          </p:cNvPr>
          <p:cNvSpPr>
            <a:spLocks noGrp="1"/>
          </p:cNvSpPr>
          <p:nvPr>
            <p:ph type="body" sz="quarter" idx="34"/>
          </p:nvPr>
        </p:nvSpPr>
        <p:spPr>
          <a:xfrm>
            <a:off x="9297006" y="3429000"/>
            <a:ext cx="2514764" cy="2057400"/>
          </a:xfrm>
        </p:spPr>
        <p:txBody>
          <a:bodyPr/>
          <a:lstStyle/>
          <a:p>
            <a:pPr lvl="0"/>
            <a:r>
              <a:rPr lang="en-US"/>
              <a:t>Click to edit Master text styles</a:t>
            </a:r>
          </a:p>
          <a:p>
            <a:pPr lvl="1"/>
            <a:r>
              <a:rPr lang="en-US"/>
              <a:t>Second level</a:t>
            </a:r>
          </a:p>
          <a:p>
            <a:pPr lvl="2"/>
            <a:r>
              <a:rPr lang="en-US"/>
              <a:t>Third level</a:t>
            </a:r>
          </a:p>
        </p:txBody>
      </p:sp>
      <p:sp>
        <p:nvSpPr>
          <p:cNvPr id="17" name="Picture Placeholder 3">
            <a:extLst>
              <a:ext uri="{FF2B5EF4-FFF2-40B4-BE49-F238E27FC236}">
                <a16:creationId xmlns:a16="http://schemas.microsoft.com/office/drawing/2014/main" id="{2FC4F9EF-C50B-F3BD-FB3E-A5E799D2E0DF}"/>
              </a:ext>
            </a:extLst>
          </p:cNvPr>
          <p:cNvSpPr>
            <a:spLocks noGrp="1"/>
          </p:cNvSpPr>
          <p:nvPr>
            <p:ph type="pic" sz="quarter" idx="26" hasCustomPrompt="1"/>
          </p:nvPr>
        </p:nvSpPr>
        <p:spPr>
          <a:xfrm>
            <a:off x="702517" y="2473285"/>
            <a:ext cx="685051" cy="685007"/>
          </a:xfrm>
        </p:spPr>
        <p:txBody>
          <a:bodyPr>
            <a:normAutofit/>
          </a:bodyPr>
          <a:lstStyle>
            <a:lvl1pPr marL="0" indent="0">
              <a:lnSpc>
                <a:spcPct val="100000"/>
              </a:lnSpc>
              <a:spcBef>
                <a:spcPts val="0"/>
              </a:spcBef>
              <a:buNone/>
              <a:defRPr sz="900">
                <a:solidFill>
                  <a:schemeClr val="tx1"/>
                </a:solidFill>
              </a:defRPr>
            </a:lvl1pPr>
          </a:lstStyle>
          <a:p>
            <a:r>
              <a:rPr lang="en-US"/>
              <a:t>Optional Icon</a:t>
            </a:r>
          </a:p>
        </p:txBody>
      </p:sp>
      <p:sp>
        <p:nvSpPr>
          <p:cNvPr id="23" name="Picture Placeholder 3">
            <a:extLst>
              <a:ext uri="{FF2B5EF4-FFF2-40B4-BE49-F238E27FC236}">
                <a16:creationId xmlns:a16="http://schemas.microsoft.com/office/drawing/2014/main" id="{4E522FC7-DEEA-5811-9A38-9FFBAB1F4B5B}"/>
              </a:ext>
            </a:extLst>
          </p:cNvPr>
          <p:cNvSpPr>
            <a:spLocks noGrp="1"/>
          </p:cNvSpPr>
          <p:nvPr>
            <p:ph type="pic" sz="quarter" idx="27" hasCustomPrompt="1"/>
          </p:nvPr>
        </p:nvSpPr>
        <p:spPr>
          <a:xfrm>
            <a:off x="3566764" y="2473285"/>
            <a:ext cx="685051" cy="685007"/>
          </a:xfrm>
        </p:spPr>
        <p:txBody>
          <a:bodyPr>
            <a:normAutofit/>
          </a:bodyPr>
          <a:lstStyle>
            <a:lvl1pPr marL="0" marR="0" indent="0" algn="l" defTabSz="914296" rtl="0" eaLnBrk="1" fontAlgn="auto" latinLnBrk="0" hangingPunct="1">
              <a:lnSpc>
                <a:spcPct val="100000"/>
              </a:lnSpc>
              <a:spcBef>
                <a:spcPts val="0"/>
              </a:spcBef>
              <a:spcAft>
                <a:spcPts val="0"/>
              </a:spcAft>
              <a:buClrTx/>
              <a:buSzTx/>
              <a:buFont typeface="Arial" panose="020B0604020202020204" pitchFamily="34" charset="0"/>
              <a:buNone/>
              <a:tabLst/>
              <a:defRPr sz="900">
                <a:solidFill>
                  <a:schemeClr val="tx1"/>
                </a:solidFill>
              </a:defRPr>
            </a:lvl1pPr>
          </a:lstStyle>
          <a:p>
            <a:pPr marL="0" marR="0" lvl="0" indent="0" algn="l" defTabSz="91429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Optional Icon</a:t>
            </a:r>
          </a:p>
        </p:txBody>
      </p:sp>
      <p:sp>
        <p:nvSpPr>
          <p:cNvPr id="24" name="Picture Placeholder 3">
            <a:extLst>
              <a:ext uri="{FF2B5EF4-FFF2-40B4-BE49-F238E27FC236}">
                <a16:creationId xmlns:a16="http://schemas.microsoft.com/office/drawing/2014/main" id="{7CA9A184-6B68-1F6C-2349-02C98BA21A6E}"/>
              </a:ext>
            </a:extLst>
          </p:cNvPr>
          <p:cNvSpPr>
            <a:spLocks noGrp="1"/>
          </p:cNvSpPr>
          <p:nvPr>
            <p:ph type="pic" sz="quarter" idx="28" hasCustomPrompt="1"/>
          </p:nvPr>
        </p:nvSpPr>
        <p:spPr>
          <a:xfrm>
            <a:off x="6430801" y="2473285"/>
            <a:ext cx="685051" cy="685007"/>
          </a:xfrm>
        </p:spPr>
        <p:txBody>
          <a:bodyPr>
            <a:normAutofit/>
          </a:bodyPr>
          <a:lstStyle>
            <a:lvl1pPr marL="0" marR="0" indent="0" algn="l" defTabSz="914296" rtl="0" eaLnBrk="1" fontAlgn="auto" latinLnBrk="0" hangingPunct="1">
              <a:lnSpc>
                <a:spcPct val="100000"/>
              </a:lnSpc>
              <a:spcBef>
                <a:spcPts val="0"/>
              </a:spcBef>
              <a:spcAft>
                <a:spcPts val="0"/>
              </a:spcAft>
              <a:buClrTx/>
              <a:buSzTx/>
              <a:buFont typeface="Arial" panose="020B0604020202020204" pitchFamily="34" charset="0"/>
              <a:buNone/>
              <a:tabLst/>
              <a:defRPr sz="900">
                <a:solidFill>
                  <a:schemeClr val="tx1"/>
                </a:solidFill>
              </a:defRPr>
            </a:lvl1pPr>
          </a:lstStyle>
          <a:p>
            <a:pPr marL="0" marR="0" lvl="0" indent="0" algn="l" defTabSz="91429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Optional Icon</a:t>
            </a:r>
          </a:p>
        </p:txBody>
      </p:sp>
      <p:sp>
        <p:nvSpPr>
          <p:cNvPr id="25" name="Picture Placeholder 3">
            <a:extLst>
              <a:ext uri="{FF2B5EF4-FFF2-40B4-BE49-F238E27FC236}">
                <a16:creationId xmlns:a16="http://schemas.microsoft.com/office/drawing/2014/main" id="{2B31E744-A71B-2B51-6A15-F6AB9A915A7F}"/>
              </a:ext>
            </a:extLst>
          </p:cNvPr>
          <p:cNvSpPr>
            <a:spLocks noGrp="1"/>
          </p:cNvSpPr>
          <p:nvPr>
            <p:ph type="pic" sz="quarter" idx="29" hasCustomPrompt="1"/>
          </p:nvPr>
        </p:nvSpPr>
        <p:spPr>
          <a:xfrm>
            <a:off x="9294840" y="2473285"/>
            <a:ext cx="685051" cy="685007"/>
          </a:xfrm>
        </p:spPr>
        <p:txBody>
          <a:bodyPr>
            <a:normAutofit/>
          </a:bodyPr>
          <a:lstStyle>
            <a:lvl1pPr marL="0" marR="0" indent="0" algn="l" defTabSz="914296" rtl="0" eaLnBrk="1" fontAlgn="auto" latinLnBrk="0" hangingPunct="1">
              <a:lnSpc>
                <a:spcPct val="100000"/>
              </a:lnSpc>
              <a:spcBef>
                <a:spcPts val="0"/>
              </a:spcBef>
              <a:spcAft>
                <a:spcPts val="0"/>
              </a:spcAft>
              <a:buClrTx/>
              <a:buSzTx/>
              <a:buFont typeface="Arial" panose="020B0604020202020204" pitchFamily="34" charset="0"/>
              <a:buNone/>
              <a:tabLst/>
              <a:defRPr sz="900">
                <a:solidFill>
                  <a:schemeClr val="tx1"/>
                </a:solidFill>
              </a:defRPr>
            </a:lvl1pPr>
          </a:lstStyle>
          <a:p>
            <a:pPr marL="0" marR="0" lvl="0" indent="0" algn="l" defTabSz="91429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Optional Icon</a:t>
            </a:r>
          </a:p>
        </p:txBody>
      </p:sp>
      <p:sp>
        <p:nvSpPr>
          <p:cNvPr id="3" name="Title 2">
            <a:extLst>
              <a:ext uri="{FF2B5EF4-FFF2-40B4-BE49-F238E27FC236}">
                <a16:creationId xmlns:a16="http://schemas.microsoft.com/office/drawing/2014/main" id="{F1B6FD00-2775-1D9E-FBE2-C9F0E2E9D4E9}"/>
              </a:ext>
            </a:extLst>
          </p:cNvPr>
          <p:cNvSpPr>
            <a:spLocks noGrp="1"/>
          </p:cNvSpPr>
          <p:nvPr>
            <p:ph type="title" hasCustomPrompt="1"/>
          </p:nvPr>
        </p:nvSpPr>
        <p:spPr/>
        <p:txBody>
          <a:bodyPr/>
          <a:lstStyle>
            <a:lvl1pPr>
              <a:defRPr b="0" i="0">
                <a:latin typeface="Oracle Sans" panose="020B0503020204020204" pitchFamily="34" charset="0"/>
              </a:defRPr>
            </a:lvl1pPr>
          </a:lstStyle>
          <a:p>
            <a:pPr lvl="0"/>
            <a:r>
              <a:rPr lang="en-US" dirty="0"/>
              <a:t>Click to edit Title</a:t>
            </a:r>
          </a:p>
        </p:txBody>
      </p:sp>
      <p:pic>
        <p:nvPicPr>
          <p:cNvPr id="4" name="Picture 3">
            <a:extLst>
              <a:ext uri="{FF2B5EF4-FFF2-40B4-BE49-F238E27FC236}">
                <a16:creationId xmlns:a16="http://schemas.microsoft.com/office/drawing/2014/main" id="{B09F4475-8E1E-FE0F-A384-E4631D02AD38}"/>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t="839" b="839"/>
          <a:stretch/>
        </p:blipFill>
        <p:spPr>
          <a:xfrm>
            <a:off x="11381745" y="6449051"/>
            <a:ext cx="408051" cy="413712"/>
          </a:xfrm>
          <a:prstGeom prst="rect">
            <a:avLst/>
          </a:prstGeom>
        </p:spPr>
      </p:pic>
      <p:sp>
        <p:nvSpPr>
          <p:cNvPr id="8" name="Slide Number Placeholder 9">
            <a:extLst>
              <a:ext uri="{FF2B5EF4-FFF2-40B4-BE49-F238E27FC236}">
                <a16:creationId xmlns:a16="http://schemas.microsoft.com/office/drawing/2014/main" id="{1B6DB4B1-F03B-816B-9877-0880BD134DED}"/>
              </a:ext>
            </a:extLst>
          </p:cNvPr>
          <p:cNvSpPr>
            <a:spLocks noGrp="1"/>
          </p:cNvSpPr>
          <p:nvPr>
            <p:ph type="sldNum" sz="quarter" idx="11"/>
          </p:nvPr>
        </p:nvSpPr>
        <p:spPr>
          <a:xfrm>
            <a:off x="260796" y="6492876"/>
            <a:ext cx="435851" cy="365125"/>
          </a:xfrm>
        </p:spPr>
        <p:txBody>
          <a:bodyPr/>
          <a:lstStyle>
            <a:lvl1pPr>
              <a:defRPr>
                <a:solidFill>
                  <a:schemeClr val="tx1"/>
                </a:solidFill>
              </a:defRPr>
            </a:lvl1pPr>
          </a:lstStyle>
          <a:p>
            <a:fld id="{CFF4B978-1D82-7745-80C5-DBABA6B131D3}" type="slidenum">
              <a:rPr lang="en-US" smtClean="0"/>
              <a:pPr/>
              <a:t>‹#›</a:t>
            </a:fld>
            <a:endParaRPr lang="en-US" dirty="0"/>
          </a:p>
        </p:txBody>
      </p:sp>
      <p:sp>
        <p:nvSpPr>
          <p:cNvPr id="10" name="Footer Placeholder 8">
            <a:extLst>
              <a:ext uri="{FF2B5EF4-FFF2-40B4-BE49-F238E27FC236}">
                <a16:creationId xmlns:a16="http://schemas.microsoft.com/office/drawing/2014/main" id="{971CC0DF-2637-1F7A-FA97-D4E4807C56B7}"/>
              </a:ext>
            </a:extLst>
          </p:cNvPr>
          <p:cNvSpPr>
            <a:spLocks noGrp="1"/>
          </p:cNvSpPr>
          <p:nvPr>
            <p:ph type="ftr" sz="quarter" idx="10"/>
          </p:nvPr>
        </p:nvSpPr>
        <p:spPr>
          <a:xfrm>
            <a:off x="705720" y="6492876"/>
            <a:ext cx="5026533" cy="365125"/>
          </a:xfrm>
        </p:spPr>
        <p:txBody>
          <a:bodyPr/>
          <a:lstStyle>
            <a:lvl1pPr>
              <a:defRPr>
                <a:solidFill>
                  <a:schemeClr val="tx1"/>
                </a:solidFill>
              </a:defRPr>
            </a:lvl1pPr>
          </a:lstStyle>
          <a:p>
            <a:r>
              <a:rPr lang="en-US">
                <a:sym typeface="Symbol" pitchFamily="2" charset="2"/>
              </a:rPr>
              <a:t>Copyright © 2025, Oracle and/or its affiliates | Restricted</a:t>
            </a:r>
            <a:endParaRPr lang="en-CA" dirty="0"/>
          </a:p>
        </p:txBody>
      </p:sp>
      <p:pic>
        <p:nvPicPr>
          <p:cNvPr id="12" name="Graphic 11">
            <a:extLst>
              <a:ext uri="{FF2B5EF4-FFF2-40B4-BE49-F238E27FC236}">
                <a16:creationId xmlns:a16="http://schemas.microsoft.com/office/drawing/2014/main" id="{07820406-98B4-3E21-FC57-0276634C7CA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0"/>
            <a:ext cx="169164" cy="6858000"/>
          </a:xfrm>
          <a:prstGeom prst="rect">
            <a:avLst/>
          </a:prstGeom>
        </p:spPr>
      </p:pic>
    </p:spTree>
    <p:extLst>
      <p:ext uri="{BB962C8B-B14F-4D97-AF65-F5344CB8AC3E}">
        <p14:creationId xmlns:p14="http://schemas.microsoft.com/office/powerpoint/2010/main" val="202631572"/>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hree Columns">
    <p:bg>
      <p:bgPr>
        <a:solidFill>
          <a:srgbClr val="04232C"/>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CA9816-1A62-87A5-103F-A8ACD86E6D04}"/>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t="839" b="839"/>
          <a:stretch/>
        </p:blipFill>
        <p:spPr>
          <a:xfrm>
            <a:off x="11381745" y="6449051"/>
            <a:ext cx="408051" cy="413712"/>
          </a:xfrm>
          <a:prstGeom prst="rect">
            <a:avLst/>
          </a:prstGeom>
        </p:spPr>
      </p:pic>
      <p:sp>
        <p:nvSpPr>
          <p:cNvPr id="11" name="Slide Number Placeholder 10">
            <a:extLst>
              <a:ext uri="{FF2B5EF4-FFF2-40B4-BE49-F238E27FC236}">
                <a16:creationId xmlns:a16="http://schemas.microsoft.com/office/drawing/2014/main" id="{5358B255-CDA8-F447-B1FF-B1E706D79EAE}"/>
              </a:ext>
            </a:extLst>
          </p:cNvPr>
          <p:cNvSpPr>
            <a:spLocks noGrp="1"/>
          </p:cNvSpPr>
          <p:nvPr>
            <p:ph type="sldNum" sz="quarter" idx="16"/>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7" name="Footer Placeholder 6">
            <a:extLst>
              <a:ext uri="{FF2B5EF4-FFF2-40B4-BE49-F238E27FC236}">
                <a16:creationId xmlns:a16="http://schemas.microsoft.com/office/drawing/2014/main" id="{5AE74819-858D-0942-A112-D0ED923A9CED}"/>
              </a:ext>
            </a:extLst>
          </p:cNvPr>
          <p:cNvSpPr>
            <a:spLocks noGrp="1"/>
          </p:cNvSpPr>
          <p:nvPr>
            <p:ph type="ftr" sz="quarter" idx="15"/>
          </p:nvPr>
        </p:nvSpPr>
        <p:spPr/>
        <p:txBody>
          <a:bodyPr/>
          <a:lstStyle>
            <a:lvl1pPr>
              <a:defRPr>
                <a:solidFill>
                  <a:schemeClr val="tx1"/>
                </a:solidFill>
              </a:defRPr>
            </a:lvl1pPr>
          </a:lstStyle>
          <a:p>
            <a:r>
              <a:rPr lang="en-US">
                <a:sym typeface="Symbol" pitchFamily="2" charset="2"/>
              </a:rPr>
              <a:t>Copyright © 2025, Oracle and/or its affiliates | Restricted</a:t>
            </a:r>
            <a:endParaRPr lang="en-CA" dirty="0"/>
          </a:p>
        </p:txBody>
      </p:sp>
      <p:sp>
        <p:nvSpPr>
          <p:cNvPr id="4" name="Picture Placeholder 3">
            <a:extLst>
              <a:ext uri="{FF2B5EF4-FFF2-40B4-BE49-F238E27FC236}">
                <a16:creationId xmlns:a16="http://schemas.microsoft.com/office/drawing/2014/main" id="{FAB65F3E-6530-A2CB-7F94-C92CDEC54203}"/>
              </a:ext>
            </a:extLst>
          </p:cNvPr>
          <p:cNvSpPr>
            <a:spLocks noGrp="1"/>
          </p:cNvSpPr>
          <p:nvPr>
            <p:ph type="pic" sz="quarter" idx="25" hasCustomPrompt="1"/>
          </p:nvPr>
        </p:nvSpPr>
        <p:spPr>
          <a:xfrm>
            <a:off x="702517" y="2473285"/>
            <a:ext cx="685051" cy="685007"/>
          </a:xfrm>
        </p:spPr>
        <p:txBody>
          <a:bodyPr>
            <a:normAutofit/>
          </a:bodyPr>
          <a:lstStyle>
            <a:lvl1pPr marL="0" marR="0" indent="0" algn="l" defTabSz="914296" rtl="0" eaLnBrk="1" fontAlgn="auto" latinLnBrk="0" hangingPunct="1">
              <a:lnSpc>
                <a:spcPct val="100000"/>
              </a:lnSpc>
              <a:spcBef>
                <a:spcPts val="0"/>
              </a:spcBef>
              <a:spcAft>
                <a:spcPts val="0"/>
              </a:spcAft>
              <a:buClrTx/>
              <a:buSzTx/>
              <a:buFont typeface="Arial" panose="020B0604020202020204" pitchFamily="34" charset="0"/>
              <a:buNone/>
              <a:tabLst/>
              <a:defRPr sz="900">
                <a:solidFill>
                  <a:schemeClr val="tx1"/>
                </a:solidFill>
              </a:defRPr>
            </a:lvl1pPr>
          </a:lstStyle>
          <a:p>
            <a:r>
              <a:rPr lang="en-US"/>
              <a:t>Optional Icon</a:t>
            </a:r>
          </a:p>
        </p:txBody>
      </p:sp>
      <p:sp>
        <p:nvSpPr>
          <p:cNvPr id="16" name="Picture Placeholder 3">
            <a:extLst>
              <a:ext uri="{FF2B5EF4-FFF2-40B4-BE49-F238E27FC236}">
                <a16:creationId xmlns:a16="http://schemas.microsoft.com/office/drawing/2014/main" id="{719C379A-B5E4-9FD4-512A-8FABE6728793}"/>
              </a:ext>
            </a:extLst>
          </p:cNvPr>
          <p:cNvSpPr>
            <a:spLocks noGrp="1"/>
          </p:cNvSpPr>
          <p:nvPr>
            <p:ph type="pic" sz="quarter" idx="26" hasCustomPrompt="1"/>
          </p:nvPr>
        </p:nvSpPr>
        <p:spPr>
          <a:xfrm>
            <a:off x="3566764" y="2473285"/>
            <a:ext cx="685051" cy="685007"/>
          </a:xfrm>
        </p:spPr>
        <p:txBody>
          <a:bodyPr>
            <a:normAutofit/>
          </a:bodyPr>
          <a:lstStyle>
            <a:lvl1pPr marL="0" marR="0" indent="0" algn="l" defTabSz="914296" rtl="0" eaLnBrk="1" fontAlgn="auto" latinLnBrk="0" hangingPunct="1">
              <a:lnSpc>
                <a:spcPct val="100000"/>
              </a:lnSpc>
              <a:spcBef>
                <a:spcPts val="0"/>
              </a:spcBef>
              <a:spcAft>
                <a:spcPts val="0"/>
              </a:spcAft>
              <a:buClrTx/>
              <a:buSzTx/>
              <a:buFont typeface="Arial" panose="020B0604020202020204" pitchFamily="34" charset="0"/>
              <a:buNone/>
              <a:tabLst/>
              <a:defRPr sz="900">
                <a:solidFill>
                  <a:schemeClr val="tx1"/>
                </a:solidFill>
              </a:defRPr>
            </a:lvl1pPr>
          </a:lstStyle>
          <a:p>
            <a:r>
              <a:rPr lang="en-US"/>
              <a:t>Optional Icon</a:t>
            </a:r>
          </a:p>
          <a:p>
            <a:endParaRPr lang="en-US"/>
          </a:p>
        </p:txBody>
      </p:sp>
      <p:sp>
        <p:nvSpPr>
          <p:cNvPr id="17" name="Picture Placeholder 3">
            <a:extLst>
              <a:ext uri="{FF2B5EF4-FFF2-40B4-BE49-F238E27FC236}">
                <a16:creationId xmlns:a16="http://schemas.microsoft.com/office/drawing/2014/main" id="{DD631526-D839-1894-C4E7-95A3A93F9CB1}"/>
              </a:ext>
            </a:extLst>
          </p:cNvPr>
          <p:cNvSpPr>
            <a:spLocks noGrp="1"/>
          </p:cNvSpPr>
          <p:nvPr>
            <p:ph type="pic" sz="quarter" idx="27" hasCustomPrompt="1"/>
          </p:nvPr>
        </p:nvSpPr>
        <p:spPr>
          <a:xfrm>
            <a:off x="6430801" y="2473285"/>
            <a:ext cx="685051" cy="685007"/>
          </a:xfrm>
        </p:spPr>
        <p:txBody>
          <a:bodyPr>
            <a:normAutofit/>
          </a:bodyPr>
          <a:lstStyle>
            <a:lvl1pPr marL="0" marR="0" indent="0" algn="l" defTabSz="914296" rtl="0" eaLnBrk="1" fontAlgn="auto" latinLnBrk="0" hangingPunct="1">
              <a:lnSpc>
                <a:spcPct val="100000"/>
              </a:lnSpc>
              <a:spcBef>
                <a:spcPts val="0"/>
              </a:spcBef>
              <a:spcAft>
                <a:spcPts val="0"/>
              </a:spcAft>
              <a:buClrTx/>
              <a:buSzTx/>
              <a:buFont typeface="Arial" panose="020B0604020202020204" pitchFamily="34" charset="0"/>
              <a:buNone/>
              <a:tabLst/>
              <a:defRPr sz="900">
                <a:solidFill>
                  <a:schemeClr val="tx1"/>
                </a:solidFill>
              </a:defRPr>
            </a:lvl1pPr>
          </a:lstStyle>
          <a:p>
            <a:pPr marL="0" marR="0" lvl="0" indent="0" algn="l" defTabSz="91429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Optional Icon</a:t>
            </a:r>
          </a:p>
        </p:txBody>
      </p:sp>
      <p:sp>
        <p:nvSpPr>
          <p:cNvPr id="3" name="Title 2">
            <a:extLst>
              <a:ext uri="{FF2B5EF4-FFF2-40B4-BE49-F238E27FC236}">
                <a16:creationId xmlns:a16="http://schemas.microsoft.com/office/drawing/2014/main" id="{BBAEBE87-D2F7-1C79-7284-DB53EA3624A6}"/>
              </a:ext>
            </a:extLst>
          </p:cNvPr>
          <p:cNvSpPr>
            <a:spLocks noGrp="1"/>
          </p:cNvSpPr>
          <p:nvPr>
            <p:ph type="title" hasCustomPrompt="1"/>
          </p:nvPr>
        </p:nvSpPr>
        <p:spPr/>
        <p:txBody>
          <a:bodyPr/>
          <a:lstStyle>
            <a:lvl1pPr>
              <a:defRPr b="0" i="0">
                <a:latin typeface="Oracle Sans" panose="020B0503020204020204" pitchFamily="34" charset="0"/>
              </a:defRPr>
            </a:lvl1pPr>
          </a:lstStyle>
          <a:p>
            <a:pPr lvl="0"/>
            <a:r>
              <a:rPr lang="en-US" dirty="0"/>
              <a:t>Click to edit Title</a:t>
            </a:r>
          </a:p>
        </p:txBody>
      </p:sp>
      <p:sp>
        <p:nvSpPr>
          <p:cNvPr id="12" name="Text Placeholder 4">
            <a:extLst>
              <a:ext uri="{FF2B5EF4-FFF2-40B4-BE49-F238E27FC236}">
                <a16:creationId xmlns:a16="http://schemas.microsoft.com/office/drawing/2014/main" id="{CFCD8DDD-2A2E-B270-7EC7-3708547A703E}"/>
              </a:ext>
            </a:extLst>
          </p:cNvPr>
          <p:cNvSpPr>
            <a:spLocks noGrp="1"/>
          </p:cNvSpPr>
          <p:nvPr>
            <p:ph type="body" sz="quarter" idx="31"/>
          </p:nvPr>
        </p:nvSpPr>
        <p:spPr>
          <a:xfrm>
            <a:off x="685845" y="3429000"/>
            <a:ext cx="2514764" cy="2057400"/>
          </a:xfrm>
        </p:spPr>
        <p:txBody>
          <a:bodyPr/>
          <a:lstStyle/>
          <a:p>
            <a:pPr lvl="0"/>
            <a:r>
              <a:rPr lang="en-US"/>
              <a:t>Click to edit Master text styles</a:t>
            </a:r>
          </a:p>
          <a:p>
            <a:pPr lvl="1"/>
            <a:r>
              <a:rPr lang="en-US"/>
              <a:t>Second level</a:t>
            </a:r>
          </a:p>
          <a:p>
            <a:pPr lvl="2"/>
            <a:r>
              <a:rPr lang="en-US"/>
              <a:t>Third level</a:t>
            </a:r>
          </a:p>
        </p:txBody>
      </p:sp>
      <p:sp>
        <p:nvSpPr>
          <p:cNvPr id="13" name="Text Placeholder 4">
            <a:extLst>
              <a:ext uri="{FF2B5EF4-FFF2-40B4-BE49-F238E27FC236}">
                <a16:creationId xmlns:a16="http://schemas.microsoft.com/office/drawing/2014/main" id="{8E4B332F-9537-A8C8-07BA-98BC91886A3D}"/>
              </a:ext>
            </a:extLst>
          </p:cNvPr>
          <p:cNvSpPr>
            <a:spLocks noGrp="1"/>
          </p:cNvSpPr>
          <p:nvPr>
            <p:ph type="body" sz="quarter" idx="32"/>
          </p:nvPr>
        </p:nvSpPr>
        <p:spPr>
          <a:xfrm>
            <a:off x="3572107" y="3429000"/>
            <a:ext cx="2514764" cy="2057400"/>
          </a:xfrm>
        </p:spPr>
        <p:txBody>
          <a:bodyPr/>
          <a:lstStyle/>
          <a:p>
            <a:pPr lvl="0"/>
            <a:r>
              <a:rPr lang="en-US"/>
              <a:t>Click to edit Master text styles</a:t>
            </a:r>
          </a:p>
          <a:p>
            <a:pPr lvl="1"/>
            <a:r>
              <a:rPr lang="en-US"/>
              <a:t>Second level</a:t>
            </a:r>
          </a:p>
          <a:p>
            <a:pPr lvl="2"/>
            <a:r>
              <a:rPr lang="en-US"/>
              <a:t>Third level</a:t>
            </a:r>
          </a:p>
        </p:txBody>
      </p:sp>
      <p:sp>
        <p:nvSpPr>
          <p:cNvPr id="14" name="Text Placeholder 4">
            <a:extLst>
              <a:ext uri="{FF2B5EF4-FFF2-40B4-BE49-F238E27FC236}">
                <a16:creationId xmlns:a16="http://schemas.microsoft.com/office/drawing/2014/main" id="{D3D29FED-5D02-FFBF-00C3-48DF6E3394A5}"/>
              </a:ext>
            </a:extLst>
          </p:cNvPr>
          <p:cNvSpPr>
            <a:spLocks noGrp="1"/>
          </p:cNvSpPr>
          <p:nvPr>
            <p:ph type="body" sz="quarter" idx="33"/>
          </p:nvPr>
        </p:nvSpPr>
        <p:spPr>
          <a:xfrm>
            <a:off x="6429794" y="3429000"/>
            <a:ext cx="2514764" cy="2057400"/>
          </a:xfrm>
        </p:spPr>
        <p:txBody>
          <a:bodyPr/>
          <a:lstStyle/>
          <a:p>
            <a:pPr lvl="0"/>
            <a:r>
              <a:rPr lang="en-US"/>
              <a:t>Click to edit Master text styles</a:t>
            </a:r>
          </a:p>
          <a:p>
            <a:pPr lvl="1"/>
            <a:r>
              <a:rPr lang="en-US"/>
              <a:t>Second level</a:t>
            </a:r>
          </a:p>
          <a:p>
            <a:pPr lvl="2"/>
            <a:r>
              <a:rPr lang="en-US"/>
              <a:t>Third level</a:t>
            </a:r>
          </a:p>
        </p:txBody>
      </p:sp>
      <p:pic>
        <p:nvPicPr>
          <p:cNvPr id="2" name="Graphic 1">
            <a:extLst>
              <a:ext uri="{FF2B5EF4-FFF2-40B4-BE49-F238E27FC236}">
                <a16:creationId xmlns:a16="http://schemas.microsoft.com/office/drawing/2014/main" id="{A6012645-DB9B-642D-DEF0-BB60BC671E0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0"/>
            <a:ext cx="169164" cy="6858000"/>
          </a:xfrm>
          <a:prstGeom prst="rect">
            <a:avLst/>
          </a:prstGeom>
        </p:spPr>
      </p:pic>
    </p:spTree>
    <p:extLst>
      <p:ext uri="{BB962C8B-B14F-4D97-AF65-F5344CB8AC3E}">
        <p14:creationId xmlns:p14="http://schemas.microsoft.com/office/powerpoint/2010/main" val="3773024960"/>
      </p:ext>
    </p:extLst>
  </p:cSld>
  <p:clrMapOvr>
    <a:overrideClrMapping bg1="dk1" tx1="lt1" bg2="dk2" tx2="lt2" accent1="accent1" accent2="accent2" accent3="accent3" accent4="accent4" accent5="accent5" accent6="accent6" hlink="hlink" folHlink="folHlink"/>
  </p:clrMapOvr>
  <p:transition spd="slow">
    <p:wipe/>
  </p:transition>
  <p:extLst>
    <p:ext uri="{DCECCB84-F9BA-43D5-87BE-67443E8EF086}">
      <p15:sldGuideLst xmlns:p15="http://schemas.microsoft.com/office/powerpoint/2012/main">
        <p15:guide id="1" orient="horz" pos="16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fld id="{DBEB99C5-A240-43E3-B2F9-F67C2DE25171}" type="datetime1">
              <a:rPr lang="en-US" smtClean="0"/>
              <a:t>7/22/2025</a:t>
            </a:fld>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dirty="0"/>
              <a:t>Copyright © 2022, Oracle and/or its affiliates  |  Confidential: Internal/Restricted/Highly Restricted</a:t>
            </a:r>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12295505"/>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meline">
    <p:bg>
      <p:bgPr>
        <a:solidFill>
          <a:srgbClr val="0423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90DD36-4CC6-4020-BFF7-72AFE012FE02}"/>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t="839" b="839"/>
          <a:stretch/>
        </p:blipFill>
        <p:spPr>
          <a:xfrm>
            <a:off x="11381745" y="6449051"/>
            <a:ext cx="408051" cy="413712"/>
          </a:xfrm>
          <a:prstGeom prst="rect">
            <a:avLst/>
          </a:prstGeom>
        </p:spPr>
      </p:pic>
      <p:sp>
        <p:nvSpPr>
          <p:cNvPr id="5" name="Text Placeholder 4">
            <a:extLst>
              <a:ext uri="{FF2B5EF4-FFF2-40B4-BE49-F238E27FC236}">
                <a16:creationId xmlns:a16="http://schemas.microsoft.com/office/drawing/2014/main" id="{97861003-A1F0-0E34-7737-AEA321E8DE92}"/>
              </a:ext>
            </a:extLst>
          </p:cNvPr>
          <p:cNvSpPr>
            <a:spLocks noGrp="1"/>
          </p:cNvSpPr>
          <p:nvPr>
            <p:ph type="body" sz="quarter" idx="35"/>
          </p:nvPr>
        </p:nvSpPr>
        <p:spPr>
          <a:xfrm>
            <a:off x="721107" y="1611314"/>
            <a:ext cx="2323124" cy="2186783"/>
          </a:xfrm>
        </p:spPr>
        <p:txBody>
          <a:bodyPr>
            <a:normAutofit/>
          </a:bodyPr>
          <a:lstStyle>
            <a:lvl1pPr>
              <a:defRPr sz="1800"/>
            </a:lvl1pPr>
            <a:lvl2pPr>
              <a:defRPr sz="1000"/>
            </a:lvl2pPr>
            <a:lvl3pPr>
              <a:defRPr sz="900"/>
            </a:lvl3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9E88891E-8939-74F6-AE29-B8793590E1C4}"/>
              </a:ext>
            </a:extLst>
          </p:cNvPr>
          <p:cNvSpPr>
            <a:spLocks noGrp="1"/>
          </p:cNvSpPr>
          <p:nvPr>
            <p:ph type="body" sz="quarter" idx="36"/>
          </p:nvPr>
        </p:nvSpPr>
        <p:spPr>
          <a:xfrm>
            <a:off x="3350178" y="1611314"/>
            <a:ext cx="2323124" cy="2186783"/>
          </a:xfrm>
        </p:spPr>
        <p:txBody>
          <a:bodyPr>
            <a:normAutofit/>
          </a:bodyPr>
          <a:lstStyle>
            <a:lvl1pPr>
              <a:defRPr sz="1800"/>
            </a:lvl1pPr>
            <a:lvl2pPr>
              <a:defRPr sz="1000"/>
            </a:lvl2pPr>
            <a:lvl3pPr>
              <a:defRPr sz="900"/>
            </a:lvl3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CF264ACA-6A8D-27CE-221D-D5624CDC7DFD}"/>
              </a:ext>
            </a:extLst>
          </p:cNvPr>
          <p:cNvSpPr>
            <a:spLocks noGrp="1"/>
          </p:cNvSpPr>
          <p:nvPr>
            <p:ph type="body" sz="quarter" idx="37"/>
          </p:nvPr>
        </p:nvSpPr>
        <p:spPr>
          <a:xfrm>
            <a:off x="5960198" y="1611314"/>
            <a:ext cx="2323124" cy="2186783"/>
          </a:xfrm>
        </p:spPr>
        <p:txBody>
          <a:bodyPr>
            <a:normAutofit/>
          </a:bodyPr>
          <a:lstStyle>
            <a:lvl1pPr>
              <a:defRPr sz="1800"/>
            </a:lvl1pPr>
            <a:lvl2pPr>
              <a:defRPr sz="1000"/>
            </a:lvl2pPr>
            <a:lvl3pPr>
              <a:defRPr sz="900"/>
            </a:lvl3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25DAAC14-B349-3E06-A72B-A9E4CCF5FD1A}"/>
              </a:ext>
            </a:extLst>
          </p:cNvPr>
          <p:cNvSpPr>
            <a:spLocks noGrp="1"/>
          </p:cNvSpPr>
          <p:nvPr>
            <p:ph type="body" sz="quarter" idx="38"/>
          </p:nvPr>
        </p:nvSpPr>
        <p:spPr>
          <a:xfrm>
            <a:off x="8589269" y="1611314"/>
            <a:ext cx="2323124" cy="2186783"/>
          </a:xfrm>
        </p:spPr>
        <p:txBody>
          <a:bodyPr>
            <a:normAutofit/>
          </a:bodyPr>
          <a:lstStyle>
            <a:lvl1pPr>
              <a:defRPr sz="1800"/>
            </a:lvl1pPr>
            <a:lvl2pPr>
              <a:defRPr sz="1000"/>
            </a:lvl2pPr>
            <a:lvl3pPr>
              <a:defRPr sz="900"/>
            </a:lvl3pPr>
          </a:lstStyle>
          <a:p>
            <a:pPr lvl="0"/>
            <a:r>
              <a:rPr lang="en-US"/>
              <a:t>Click to edit Master text styles</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EE32E176-0CC2-CB4A-C9A5-C9FE08E7666B}"/>
              </a:ext>
            </a:extLst>
          </p:cNvPr>
          <p:cNvSpPr>
            <a:spLocks noGrp="1"/>
          </p:cNvSpPr>
          <p:nvPr>
            <p:ph type="body" sz="quarter" idx="39"/>
          </p:nvPr>
        </p:nvSpPr>
        <p:spPr>
          <a:xfrm>
            <a:off x="1302169" y="4706941"/>
            <a:ext cx="2323124" cy="1777513"/>
          </a:xfrm>
        </p:spPr>
        <p:txBody>
          <a:bodyPr>
            <a:normAutofit/>
          </a:bodyPr>
          <a:lstStyle>
            <a:lvl1pPr>
              <a:defRPr sz="1800"/>
            </a:lvl1pPr>
            <a:lvl2pPr>
              <a:defRPr sz="1000"/>
            </a:lvl2pPr>
            <a:lvl3pPr>
              <a:defRPr sz="900"/>
            </a:lvl3pPr>
          </a:lstStyle>
          <a:p>
            <a:pPr lvl="0"/>
            <a:r>
              <a:rPr lang="en-US"/>
              <a:t>Click to edit Master text styles</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E92AB174-7E8C-E278-1CC0-6CD1DAA5ED7F}"/>
              </a:ext>
            </a:extLst>
          </p:cNvPr>
          <p:cNvSpPr>
            <a:spLocks noGrp="1"/>
          </p:cNvSpPr>
          <p:nvPr>
            <p:ph type="body" sz="quarter" idx="40"/>
          </p:nvPr>
        </p:nvSpPr>
        <p:spPr>
          <a:xfrm>
            <a:off x="3931239" y="4706941"/>
            <a:ext cx="2323124" cy="1777513"/>
          </a:xfrm>
        </p:spPr>
        <p:txBody>
          <a:bodyPr>
            <a:normAutofit/>
          </a:bodyPr>
          <a:lstStyle>
            <a:lvl1pPr>
              <a:defRPr sz="1800"/>
            </a:lvl1pPr>
            <a:lvl2pPr>
              <a:defRPr sz="1000"/>
            </a:lvl2pPr>
            <a:lvl3pPr>
              <a:defRPr sz="900"/>
            </a:lvl3pPr>
          </a:lstStyle>
          <a:p>
            <a:pPr lvl="0"/>
            <a:r>
              <a:rPr lang="en-US"/>
              <a:t>Click to edit Master text styles</a:t>
            </a:r>
          </a:p>
          <a:p>
            <a:pPr lvl="1"/>
            <a:r>
              <a:rPr lang="en-US"/>
              <a:t>Second level</a:t>
            </a:r>
          </a:p>
          <a:p>
            <a:pPr lvl="2"/>
            <a:r>
              <a:rPr lang="en-US"/>
              <a:t>Third level</a:t>
            </a:r>
          </a:p>
        </p:txBody>
      </p:sp>
      <p:sp>
        <p:nvSpPr>
          <p:cNvPr id="14" name="Text Placeholder 4">
            <a:extLst>
              <a:ext uri="{FF2B5EF4-FFF2-40B4-BE49-F238E27FC236}">
                <a16:creationId xmlns:a16="http://schemas.microsoft.com/office/drawing/2014/main" id="{5961776A-FADD-8AEC-838C-B396A005C0F3}"/>
              </a:ext>
            </a:extLst>
          </p:cNvPr>
          <p:cNvSpPr>
            <a:spLocks noGrp="1"/>
          </p:cNvSpPr>
          <p:nvPr>
            <p:ph type="body" sz="quarter" idx="41"/>
          </p:nvPr>
        </p:nvSpPr>
        <p:spPr>
          <a:xfrm>
            <a:off x="6541259" y="4706941"/>
            <a:ext cx="2323124" cy="1777513"/>
          </a:xfrm>
        </p:spPr>
        <p:txBody>
          <a:bodyPr>
            <a:normAutofit/>
          </a:bodyPr>
          <a:lstStyle>
            <a:lvl1pPr>
              <a:defRPr sz="1800"/>
            </a:lvl1pPr>
            <a:lvl2pPr>
              <a:defRPr sz="1000"/>
            </a:lvl2pPr>
            <a:lvl3pPr>
              <a:defRPr sz="900"/>
            </a:lvl3pPr>
          </a:lstStyle>
          <a:p>
            <a:pPr lvl="0"/>
            <a:r>
              <a:rPr lang="en-US"/>
              <a:t>Click to edit Master text styles</a:t>
            </a:r>
          </a:p>
          <a:p>
            <a:pPr lvl="1"/>
            <a:r>
              <a:rPr lang="en-US"/>
              <a:t>Second level</a:t>
            </a:r>
          </a:p>
          <a:p>
            <a:pPr lvl="2"/>
            <a:r>
              <a:rPr lang="en-US"/>
              <a:t>Third level</a:t>
            </a:r>
          </a:p>
        </p:txBody>
      </p:sp>
      <p:sp>
        <p:nvSpPr>
          <p:cNvPr id="15" name="Text Placeholder 4">
            <a:extLst>
              <a:ext uri="{FF2B5EF4-FFF2-40B4-BE49-F238E27FC236}">
                <a16:creationId xmlns:a16="http://schemas.microsoft.com/office/drawing/2014/main" id="{2B93CC3C-48EE-FD7F-CA41-FE28404D8C04}"/>
              </a:ext>
            </a:extLst>
          </p:cNvPr>
          <p:cNvSpPr>
            <a:spLocks noGrp="1"/>
          </p:cNvSpPr>
          <p:nvPr>
            <p:ph type="body" sz="quarter" idx="42"/>
          </p:nvPr>
        </p:nvSpPr>
        <p:spPr>
          <a:xfrm>
            <a:off x="9170330" y="4706941"/>
            <a:ext cx="2323124" cy="1777513"/>
          </a:xfrm>
        </p:spPr>
        <p:txBody>
          <a:bodyPr>
            <a:normAutofit/>
          </a:bodyPr>
          <a:lstStyle>
            <a:lvl1pPr>
              <a:defRPr sz="1800"/>
            </a:lvl1pPr>
            <a:lvl2pPr>
              <a:defRPr sz="1000"/>
            </a:lvl2pPr>
            <a:lvl3pPr>
              <a:defRPr sz="900"/>
            </a:lvl3pPr>
          </a:lstStyle>
          <a:p>
            <a:pPr lvl="0"/>
            <a:r>
              <a:rPr lang="en-US"/>
              <a:t>Click to edit Master text styles</a:t>
            </a:r>
          </a:p>
          <a:p>
            <a:pPr lvl="1"/>
            <a:r>
              <a:rPr lang="en-US"/>
              <a:t>Second level</a:t>
            </a:r>
          </a:p>
          <a:p>
            <a:pPr lvl="2"/>
            <a:r>
              <a:rPr lang="en-US"/>
              <a:t>Third level</a:t>
            </a:r>
          </a:p>
        </p:txBody>
      </p:sp>
      <p:sp>
        <p:nvSpPr>
          <p:cNvPr id="12" name="Slide Number Placeholder 11">
            <a:extLst>
              <a:ext uri="{FF2B5EF4-FFF2-40B4-BE49-F238E27FC236}">
                <a16:creationId xmlns:a16="http://schemas.microsoft.com/office/drawing/2014/main" id="{B9ED1503-DAE4-B34D-BA83-7F1528169566}"/>
              </a:ext>
            </a:extLst>
          </p:cNvPr>
          <p:cNvSpPr>
            <a:spLocks noGrp="1"/>
          </p:cNvSpPr>
          <p:nvPr>
            <p:ph type="sldNum" sz="quarter" idx="25"/>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11" name="Footer Placeholder 10">
            <a:extLst>
              <a:ext uri="{FF2B5EF4-FFF2-40B4-BE49-F238E27FC236}">
                <a16:creationId xmlns:a16="http://schemas.microsoft.com/office/drawing/2014/main" id="{43721771-012A-B14E-A617-2D2FC1C1D147}"/>
              </a:ext>
            </a:extLst>
          </p:cNvPr>
          <p:cNvSpPr>
            <a:spLocks noGrp="1"/>
          </p:cNvSpPr>
          <p:nvPr>
            <p:ph type="ftr" sz="quarter" idx="24"/>
          </p:nvPr>
        </p:nvSpPr>
        <p:spPr/>
        <p:txBody>
          <a:bodyPr/>
          <a:lstStyle>
            <a:lvl1pPr>
              <a:defRPr>
                <a:solidFill>
                  <a:schemeClr val="tx1"/>
                </a:solidFill>
              </a:defRPr>
            </a:lvl1pPr>
          </a:lstStyle>
          <a:p>
            <a:r>
              <a:rPr lang="en-US">
                <a:sym typeface="Symbol" pitchFamily="2" charset="2"/>
              </a:rPr>
              <a:t>Copyright © 2025, Oracle and/or its affiliates | Restricted</a:t>
            </a:r>
            <a:endParaRPr lang="en-CA" dirty="0"/>
          </a:p>
        </p:txBody>
      </p:sp>
      <p:sp>
        <p:nvSpPr>
          <p:cNvPr id="3" name="Title 2">
            <a:extLst>
              <a:ext uri="{FF2B5EF4-FFF2-40B4-BE49-F238E27FC236}">
                <a16:creationId xmlns:a16="http://schemas.microsoft.com/office/drawing/2014/main" id="{0E55E2AB-B7E5-E5D5-69FC-CCCCAB391A04}"/>
              </a:ext>
            </a:extLst>
          </p:cNvPr>
          <p:cNvSpPr>
            <a:spLocks noGrp="1"/>
          </p:cNvSpPr>
          <p:nvPr>
            <p:ph type="title" hasCustomPrompt="1"/>
          </p:nvPr>
        </p:nvSpPr>
        <p:spPr/>
        <p:txBody>
          <a:bodyPr/>
          <a:lstStyle>
            <a:lvl1pPr>
              <a:defRPr b="0" i="0">
                <a:latin typeface="Oracle Sans" panose="020B0503020204020204" pitchFamily="34" charset="0"/>
              </a:defRPr>
            </a:lvl1pPr>
          </a:lstStyle>
          <a:p>
            <a:pPr lvl="0"/>
            <a:r>
              <a:rPr lang="en-US" dirty="0"/>
              <a:t>Click to edit Title</a:t>
            </a:r>
          </a:p>
        </p:txBody>
      </p:sp>
      <p:pic>
        <p:nvPicPr>
          <p:cNvPr id="13" name="Picture 12">
            <a:extLst>
              <a:ext uri="{FF2B5EF4-FFF2-40B4-BE49-F238E27FC236}">
                <a16:creationId xmlns:a16="http://schemas.microsoft.com/office/drawing/2014/main" id="{99283A9F-C95A-0569-CE92-8C6E2FE80FD3}"/>
              </a:ext>
            </a:extLst>
          </p:cNvPr>
          <p:cNvPicPr>
            <a:picLocks noChangeAspect="1"/>
          </p:cNvPicPr>
          <p:nvPr userDrawn="1"/>
        </p:nvPicPr>
        <p:blipFill>
          <a:blip r:embed="rId3">
            <a:extLst>
              <a:ext uri="{28A0092B-C50C-407E-A947-70E740481C1C}">
                <a14:useLocalDpi xmlns:a14="http://schemas.microsoft.com/office/drawing/2010/main" val="0"/>
              </a:ext>
            </a:extLst>
          </a:blip>
          <a:srcRect l="3" r="3"/>
          <a:stretch/>
        </p:blipFill>
        <p:spPr>
          <a:xfrm>
            <a:off x="1302168" y="3678926"/>
            <a:ext cx="9610224" cy="246764"/>
          </a:xfrm>
          <a:prstGeom prst="rect">
            <a:avLst/>
          </a:prstGeom>
        </p:spPr>
      </p:pic>
    </p:spTree>
    <p:extLst>
      <p:ext uri="{BB962C8B-B14F-4D97-AF65-F5344CB8AC3E}">
        <p14:creationId xmlns:p14="http://schemas.microsoft.com/office/powerpoint/2010/main" val="399605438"/>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 Dark">
    <p:bg>
      <p:bgPr>
        <a:solidFill>
          <a:srgbClr val="04232C"/>
        </a:solidFill>
        <a:effectLst/>
      </p:bgPr>
    </p:bg>
    <p:spTree>
      <p:nvGrpSpPr>
        <p:cNvPr id="1" name=""/>
        <p:cNvGrpSpPr/>
        <p:nvPr/>
      </p:nvGrpSpPr>
      <p:grpSpPr>
        <a:xfrm>
          <a:off x="0" y="0"/>
          <a:ext cx="0" cy="0"/>
          <a:chOff x="0" y="0"/>
          <a:chExt cx="0" cy="0"/>
        </a:xfrm>
      </p:grpSpPr>
      <p:pic>
        <p:nvPicPr>
          <p:cNvPr id="2" name="Picture 1" descr="A black background with red and grey stripes&#10;&#10;Description automatically generated">
            <a:extLst>
              <a:ext uri="{FF2B5EF4-FFF2-40B4-BE49-F238E27FC236}">
                <a16:creationId xmlns:a16="http://schemas.microsoft.com/office/drawing/2014/main" id="{33E0BA93-ABCE-292D-7531-32D1F87D8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p:cNvSpPr>
            <a:spLocks noGrp="1"/>
          </p:cNvSpPr>
          <p:nvPr>
            <p:ph type="body" idx="1" hasCustomPrompt="1"/>
          </p:nvPr>
        </p:nvSpPr>
        <p:spPr>
          <a:xfrm>
            <a:off x="1938994" y="4213158"/>
            <a:ext cx="5402085" cy="788991"/>
          </a:xfrm>
        </p:spPr>
        <p:txBody>
          <a:bodyPr>
            <a:noAutofit/>
          </a:bodyPr>
          <a:lstStyle>
            <a:lvl1pPr marL="0" indent="0">
              <a:lnSpc>
                <a:spcPct val="110000"/>
              </a:lnSpc>
              <a:buNone/>
              <a:defRPr sz="1400" b="0" i="0">
                <a:solidFill>
                  <a:schemeClr val="tx1"/>
                </a:solidFill>
                <a:latin typeface="Oracle Sans" panose="020B0503020204020204" pitchFamily="34" charset="0"/>
                <a:cs typeface="Oracle Sans" panose="020B0503020204020204" pitchFamily="34" charset="0"/>
              </a:defRPr>
            </a:lvl1pPr>
            <a:lvl2pPr marL="457147" indent="0">
              <a:buNone/>
              <a:defRPr sz="2000">
                <a:solidFill>
                  <a:schemeClr val="tx1">
                    <a:tint val="75000"/>
                  </a:schemeClr>
                </a:solidFill>
              </a:defRPr>
            </a:lvl2pPr>
            <a:lvl3pPr marL="914296" indent="0">
              <a:buNone/>
              <a:defRPr sz="1800">
                <a:solidFill>
                  <a:schemeClr val="tx1">
                    <a:tint val="75000"/>
                  </a:schemeClr>
                </a:solidFill>
              </a:defRPr>
            </a:lvl3pPr>
            <a:lvl4pPr marL="1371443" indent="0">
              <a:buNone/>
              <a:defRPr sz="1600">
                <a:solidFill>
                  <a:schemeClr val="tx1">
                    <a:tint val="75000"/>
                  </a:schemeClr>
                </a:solidFill>
              </a:defRPr>
            </a:lvl4pPr>
            <a:lvl5pPr marL="1828590" indent="0">
              <a:buNone/>
              <a:defRPr sz="1600">
                <a:solidFill>
                  <a:schemeClr val="tx1">
                    <a:tint val="75000"/>
                  </a:schemeClr>
                </a:solidFill>
              </a:defRPr>
            </a:lvl5pPr>
            <a:lvl6pPr marL="2285738" indent="0">
              <a:buNone/>
              <a:defRPr sz="1600">
                <a:solidFill>
                  <a:schemeClr val="tx1">
                    <a:tint val="75000"/>
                  </a:schemeClr>
                </a:solidFill>
              </a:defRPr>
            </a:lvl6pPr>
            <a:lvl7pPr marL="2742885" indent="0">
              <a:buNone/>
              <a:defRPr sz="1600">
                <a:solidFill>
                  <a:schemeClr val="tx1">
                    <a:tint val="75000"/>
                  </a:schemeClr>
                </a:solidFill>
              </a:defRPr>
            </a:lvl7pPr>
            <a:lvl8pPr marL="3200032" indent="0">
              <a:buNone/>
              <a:defRPr sz="1600">
                <a:solidFill>
                  <a:schemeClr val="tx1">
                    <a:tint val="75000"/>
                  </a:schemeClr>
                </a:solidFill>
              </a:defRPr>
            </a:lvl8pPr>
            <a:lvl9pPr marL="3657179" indent="0">
              <a:buNone/>
              <a:defRPr sz="1600">
                <a:solidFill>
                  <a:schemeClr val="tx1">
                    <a:tint val="75000"/>
                  </a:schemeClr>
                </a:solidFill>
              </a:defRPr>
            </a:lvl9pPr>
          </a:lstStyle>
          <a:p>
            <a:pPr lvl="0"/>
            <a:r>
              <a:rPr lang="en-US" dirty="0"/>
              <a:t>Subtitle goes here</a:t>
            </a:r>
          </a:p>
        </p:txBody>
      </p:sp>
      <p:sp>
        <p:nvSpPr>
          <p:cNvPr id="6" name="Footer Placeholder 5">
            <a:extLst>
              <a:ext uri="{FF2B5EF4-FFF2-40B4-BE49-F238E27FC236}">
                <a16:creationId xmlns:a16="http://schemas.microsoft.com/office/drawing/2014/main" id="{E46A7617-1D4F-8341-035A-E5477D450A6C}"/>
              </a:ext>
            </a:extLst>
          </p:cNvPr>
          <p:cNvSpPr>
            <a:spLocks noGrp="1"/>
          </p:cNvSpPr>
          <p:nvPr>
            <p:ph type="ftr" sz="quarter" idx="11"/>
          </p:nvPr>
        </p:nvSpPr>
        <p:spPr/>
        <p:txBody>
          <a:bodyPr/>
          <a:lstStyle>
            <a:lvl1pPr>
              <a:defRPr>
                <a:solidFill>
                  <a:schemeClr val="tx1"/>
                </a:solidFill>
              </a:defRPr>
            </a:lvl1pPr>
          </a:lstStyle>
          <a:p>
            <a:r>
              <a:rPr lang="en-US">
                <a:sym typeface="Symbol" pitchFamily="2" charset="2"/>
              </a:rPr>
              <a:t>Copyright © 2025, Oracle and/or its affiliates | Restricted</a:t>
            </a:r>
            <a:endParaRPr lang="en-CA" dirty="0"/>
          </a:p>
        </p:txBody>
      </p:sp>
      <p:sp>
        <p:nvSpPr>
          <p:cNvPr id="9" name="Slide Number Placeholder 8">
            <a:extLst>
              <a:ext uri="{FF2B5EF4-FFF2-40B4-BE49-F238E27FC236}">
                <a16:creationId xmlns:a16="http://schemas.microsoft.com/office/drawing/2014/main" id="{58BDD2C3-1497-6CAC-527B-FF9206BB56DB}"/>
              </a:ext>
            </a:extLst>
          </p:cNvPr>
          <p:cNvSpPr>
            <a:spLocks noGrp="1"/>
          </p:cNvSpPr>
          <p:nvPr>
            <p:ph type="sldNum" sz="quarter" idx="12"/>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4" name="Title 1">
            <a:extLst>
              <a:ext uri="{FF2B5EF4-FFF2-40B4-BE49-F238E27FC236}">
                <a16:creationId xmlns:a16="http://schemas.microsoft.com/office/drawing/2014/main" id="{DB776259-9DDB-1FD2-38F6-958079616E42}"/>
              </a:ext>
            </a:extLst>
          </p:cNvPr>
          <p:cNvSpPr>
            <a:spLocks noGrp="1"/>
          </p:cNvSpPr>
          <p:nvPr>
            <p:ph type="title" hasCustomPrompt="1"/>
          </p:nvPr>
        </p:nvSpPr>
        <p:spPr>
          <a:xfrm>
            <a:off x="1938995" y="1639511"/>
            <a:ext cx="8247071" cy="2112264"/>
          </a:xfrm>
        </p:spPr>
        <p:txBody>
          <a:bodyPr/>
          <a:lstStyle>
            <a:lvl1pPr>
              <a:defRPr sz="3600" b="0" i="0">
                <a:latin typeface="Oracle Sans" panose="020B0503020204020204" pitchFamily="34" charset="0"/>
              </a:defRPr>
            </a:lvl1pPr>
          </a:lstStyle>
          <a:p>
            <a:pPr lvl="0"/>
            <a:r>
              <a:rPr lang="en-US" dirty="0"/>
              <a:t>Click to edit Title</a:t>
            </a:r>
            <a:br>
              <a:rPr lang="en-US" dirty="0"/>
            </a:br>
            <a:r>
              <a:rPr lang="en-US" dirty="0"/>
              <a:t>(up to two lines)</a:t>
            </a:r>
          </a:p>
        </p:txBody>
      </p:sp>
    </p:spTree>
    <p:extLst>
      <p:ext uri="{BB962C8B-B14F-4D97-AF65-F5344CB8AC3E}">
        <p14:creationId xmlns:p14="http://schemas.microsoft.com/office/powerpoint/2010/main" val="862190918"/>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old Statement – Dark">
    <p:bg>
      <p:bgPr>
        <a:solidFill>
          <a:srgbClr val="04232C"/>
        </a:solidFill>
        <a:effectLst/>
      </p:bgPr>
    </p:bg>
    <p:spTree>
      <p:nvGrpSpPr>
        <p:cNvPr id="1" name=""/>
        <p:cNvGrpSpPr/>
        <p:nvPr/>
      </p:nvGrpSpPr>
      <p:grpSpPr>
        <a:xfrm>
          <a:off x="0" y="0"/>
          <a:ext cx="0" cy="0"/>
          <a:chOff x="0" y="0"/>
          <a:chExt cx="0" cy="0"/>
        </a:xfrm>
      </p:grpSpPr>
      <p:pic>
        <p:nvPicPr>
          <p:cNvPr id="9" name="Picture 8" descr="A black background with blue lines&#10;&#10;Description automatically generated">
            <a:extLst>
              <a:ext uri="{FF2B5EF4-FFF2-40B4-BE49-F238E27FC236}">
                <a16:creationId xmlns:a16="http://schemas.microsoft.com/office/drawing/2014/main" id="{655C6F03-D26B-B1A7-DC4E-6162A45CC4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1938997" y="1641350"/>
            <a:ext cx="8230135" cy="2111599"/>
          </a:xfrm>
        </p:spPr>
        <p:txBody>
          <a:bodyPr anchor="b">
            <a:noAutofit/>
          </a:bodyPr>
          <a:lstStyle>
            <a:lvl1pPr marL="0" indent="0">
              <a:lnSpc>
                <a:spcPct val="100000"/>
              </a:lnSpc>
              <a:defRPr lang="en-US" sz="3600" b="0" i="0" dirty="0">
                <a:latin typeface="Oracle Sans" panose="020B0503020204020204" pitchFamily="34" charset="0"/>
              </a:defRPr>
            </a:lvl1pPr>
          </a:lstStyle>
          <a:p>
            <a:pPr lvl="0"/>
            <a:r>
              <a:rPr lang="en-US" dirty="0"/>
              <a:t>Click to edit Title</a:t>
            </a:r>
            <a:br>
              <a:rPr lang="en-US" dirty="0"/>
            </a:br>
            <a:r>
              <a:rPr lang="en-US" dirty="0"/>
              <a:t>(up to two lines)</a:t>
            </a:r>
          </a:p>
        </p:txBody>
      </p:sp>
      <p:sp>
        <p:nvSpPr>
          <p:cNvPr id="3" name="Text Placeholder 2"/>
          <p:cNvSpPr>
            <a:spLocks noGrp="1"/>
          </p:cNvSpPr>
          <p:nvPr>
            <p:ph type="body" idx="1" hasCustomPrompt="1"/>
          </p:nvPr>
        </p:nvSpPr>
        <p:spPr>
          <a:xfrm>
            <a:off x="1938727" y="4213977"/>
            <a:ext cx="5402085" cy="788991"/>
          </a:xfrm>
        </p:spPr>
        <p:txBody>
          <a:bodyPr>
            <a:noAutofit/>
          </a:bodyPr>
          <a:lstStyle>
            <a:lvl1pPr marL="0" indent="0">
              <a:lnSpc>
                <a:spcPct val="110000"/>
              </a:lnSpc>
              <a:buNone/>
              <a:defRPr sz="1400" b="0" i="0">
                <a:solidFill>
                  <a:schemeClr val="tx1"/>
                </a:solidFill>
                <a:latin typeface="Oracle Sans" panose="020B0503020204020204" pitchFamily="34" charset="0"/>
                <a:cs typeface="Oracle Sans" panose="020B0503020204020204" pitchFamily="34" charset="0"/>
              </a:defRPr>
            </a:lvl1pPr>
            <a:lvl2pPr marL="457147" indent="0">
              <a:buNone/>
              <a:defRPr sz="2000">
                <a:solidFill>
                  <a:schemeClr val="tx1">
                    <a:tint val="75000"/>
                  </a:schemeClr>
                </a:solidFill>
              </a:defRPr>
            </a:lvl2pPr>
            <a:lvl3pPr marL="914296" indent="0">
              <a:buNone/>
              <a:defRPr sz="1800">
                <a:solidFill>
                  <a:schemeClr val="tx1">
                    <a:tint val="75000"/>
                  </a:schemeClr>
                </a:solidFill>
              </a:defRPr>
            </a:lvl3pPr>
            <a:lvl4pPr marL="1371443" indent="0">
              <a:buNone/>
              <a:defRPr sz="1600">
                <a:solidFill>
                  <a:schemeClr val="tx1">
                    <a:tint val="75000"/>
                  </a:schemeClr>
                </a:solidFill>
              </a:defRPr>
            </a:lvl4pPr>
            <a:lvl5pPr marL="1828590" indent="0">
              <a:buNone/>
              <a:defRPr sz="1600">
                <a:solidFill>
                  <a:schemeClr val="tx1">
                    <a:tint val="75000"/>
                  </a:schemeClr>
                </a:solidFill>
              </a:defRPr>
            </a:lvl5pPr>
            <a:lvl6pPr marL="2285738" indent="0">
              <a:buNone/>
              <a:defRPr sz="1600">
                <a:solidFill>
                  <a:schemeClr val="tx1">
                    <a:tint val="75000"/>
                  </a:schemeClr>
                </a:solidFill>
              </a:defRPr>
            </a:lvl6pPr>
            <a:lvl7pPr marL="2742885" indent="0">
              <a:buNone/>
              <a:defRPr sz="1600">
                <a:solidFill>
                  <a:schemeClr val="tx1">
                    <a:tint val="75000"/>
                  </a:schemeClr>
                </a:solidFill>
              </a:defRPr>
            </a:lvl7pPr>
            <a:lvl8pPr marL="3200032" indent="0">
              <a:buNone/>
              <a:defRPr sz="1600">
                <a:solidFill>
                  <a:schemeClr val="tx1">
                    <a:tint val="75000"/>
                  </a:schemeClr>
                </a:solidFill>
              </a:defRPr>
            </a:lvl8pPr>
            <a:lvl9pPr marL="3657179" indent="0">
              <a:buNone/>
              <a:defRPr sz="1600">
                <a:solidFill>
                  <a:schemeClr val="tx1">
                    <a:tint val="75000"/>
                  </a:schemeClr>
                </a:solidFill>
              </a:defRPr>
            </a:lvl9pPr>
          </a:lstStyle>
          <a:p>
            <a:pPr lvl="0"/>
            <a:r>
              <a:rPr lang="en-US" dirty="0"/>
              <a:t>Subtitle goes here</a:t>
            </a:r>
          </a:p>
        </p:txBody>
      </p:sp>
      <p:sp>
        <p:nvSpPr>
          <p:cNvPr id="7" name="Slide Number Placeholder 6">
            <a:extLst>
              <a:ext uri="{FF2B5EF4-FFF2-40B4-BE49-F238E27FC236}">
                <a16:creationId xmlns:a16="http://schemas.microsoft.com/office/drawing/2014/main" id="{34C92EF7-5D6B-2D42-81C9-2B7C02FCE919}"/>
              </a:ext>
            </a:extLst>
          </p:cNvPr>
          <p:cNvSpPr>
            <a:spLocks noGrp="1"/>
          </p:cNvSpPr>
          <p:nvPr>
            <p:ph type="sldNum" sz="quarter" idx="11"/>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4" name="Footer Placeholder 3">
            <a:extLst>
              <a:ext uri="{FF2B5EF4-FFF2-40B4-BE49-F238E27FC236}">
                <a16:creationId xmlns:a16="http://schemas.microsoft.com/office/drawing/2014/main" id="{27607BAA-A31C-C348-BF6F-167EF918F168}"/>
              </a:ext>
            </a:extLst>
          </p:cNvPr>
          <p:cNvSpPr>
            <a:spLocks noGrp="1"/>
          </p:cNvSpPr>
          <p:nvPr>
            <p:ph type="ftr" sz="quarter" idx="10"/>
          </p:nvPr>
        </p:nvSpPr>
        <p:spPr/>
        <p:txBody>
          <a:bodyPr/>
          <a:lstStyle>
            <a:lvl1pPr>
              <a:defRPr>
                <a:solidFill>
                  <a:schemeClr val="tx1"/>
                </a:solidFill>
              </a:defRPr>
            </a:lvl1pPr>
          </a:lstStyle>
          <a:p>
            <a:r>
              <a:rPr lang="en-US">
                <a:sym typeface="Symbol" pitchFamily="2" charset="2"/>
              </a:rPr>
              <a:t>Copyright © 2025, Oracle and/or its affiliates | Restricted</a:t>
            </a:r>
            <a:endParaRPr lang="en-CA" dirty="0"/>
          </a:p>
        </p:txBody>
      </p:sp>
      <p:pic>
        <p:nvPicPr>
          <p:cNvPr id="10" name="Picture 9">
            <a:extLst>
              <a:ext uri="{FF2B5EF4-FFF2-40B4-BE49-F238E27FC236}">
                <a16:creationId xmlns:a16="http://schemas.microsoft.com/office/drawing/2014/main" id="{153DD47C-B251-B648-11F1-4DB17D49729D}"/>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t="839" b="839"/>
          <a:stretch/>
        </p:blipFill>
        <p:spPr>
          <a:xfrm>
            <a:off x="11381745" y="6449051"/>
            <a:ext cx="408051" cy="413712"/>
          </a:xfrm>
          <a:prstGeom prst="rect">
            <a:avLst/>
          </a:prstGeom>
        </p:spPr>
      </p:pic>
    </p:spTree>
    <p:extLst>
      <p:ext uri="{BB962C8B-B14F-4D97-AF65-F5344CB8AC3E}">
        <p14:creationId xmlns:p14="http://schemas.microsoft.com/office/powerpoint/2010/main" val="2795729965"/>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old Statement with Photo Dark">
    <p:bg>
      <p:bgPr>
        <a:solidFill>
          <a:srgbClr val="04232C"/>
        </a:solidFill>
        <a:effectLst/>
      </p:bgPr>
    </p:bg>
    <p:spTree>
      <p:nvGrpSpPr>
        <p:cNvPr id="1" name=""/>
        <p:cNvGrpSpPr/>
        <p:nvPr/>
      </p:nvGrpSpPr>
      <p:grpSpPr>
        <a:xfrm>
          <a:off x="0" y="0"/>
          <a:ext cx="0" cy="0"/>
          <a:chOff x="0" y="0"/>
          <a:chExt cx="0" cy="0"/>
        </a:xfrm>
      </p:grpSpPr>
      <p:pic>
        <p:nvPicPr>
          <p:cNvPr id="6" name="Picture 5" descr="A blue and green background&#10;&#10;Description automatically generated">
            <a:extLst>
              <a:ext uri="{FF2B5EF4-FFF2-40B4-BE49-F238E27FC236}">
                <a16:creationId xmlns:a16="http://schemas.microsoft.com/office/drawing/2014/main" id="{BA1BC64F-9964-96F3-DE88-52EB789D81C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0025" r="-2"/>
          <a:stretch/>
        </p:blipFill>
        <p:spPr>
          <a:xfrm>
            <a:off x="6096000" y="2"/>
            <a:ext cx="6096000" cy="6861335"/>
          </a:xfrm>
          <a:prstGeom prst="rect">
            <a:avLst/>
          </a:prstGeom>
        </p:spPr>
      </p:pic>
      <p:sp>
        <p:nvSpPr>
          <p:cNvPr id="5" name="Picture Placeholder 4">
            <a:extLst>
              <a:ext uri="{FF2B5EF4-FFF2-40B4-BE49-F238E27FC236}">
                <a16:creationId xmlns:a16="http://schemas.microsoft.com/office/drawing/2014/main" id="{5BD5F239-00C5-C740-BA5F-F249FE4F3B8A}"/>
              </a:ext>
            </a:extLst>
          </p:cNvPr>
          <p:cNvSpPr>
            <a:spLocks noGrp="1"/>
          </p:cNvSpPr>
          <p:nvPr>
            <p:ph type="pic" sz="quarter" idx="13"/>
          </p:nvPr>
        </p:nvSpPr>
        <p:spPr>
          <a:xfrm>
            <a:off x="0" y="0"/>
            <a:ext cx="6096000" cy="6858000"/>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a:t>Click icon to add picture</a:t>
            </a:r>
            <a:endParaRPr lang="en-US" dirty="0"/>
          </a:p>
        </p:txBody>
      </p:sp>
      <p:sp>
        <p:nvSpPr>
          <p:cNvPr id="3" name="Text Placeholder 2"/>
          <p:cNvSpPr>
            <a:spLocks noGrp="1"/>
          </p:cNvSpPr>
          <p:nvPr>
            <p:ph type="body" idx="1" hasCustomPrompt="1"/>
          </p:nvPr>
        </p:nvSpPr>
        <p:spPr>
          <a:xfrm>
            <a:off x="7143729" y="4207979"/>
            <a:ext cx="4323112" cy="788991"/>
          </a:xfrm>
        </p:spPr>
        <p:txBody>
          <a:bodyPr>
            <a:noAutofit/>
          </a:bodyPr>
          <a:lstStyle>
            <a:lvl1pPr marL="0" indent="0">
              <a:lnSpc>
                <a:spcPct val="110000"/>
              </a:lnSpc>
              <a:buNone/>
              <a:defRPr sz="1400" b="0" i="0">
                <a:solidFill>
                  <a:schemeClr val="tx1"/>
                </a:solidFill>
                <a:latin typeface="Oracle Sans" panose="020B0503020204020204" pitchFamily="34" charset="0"/>
                <a:cs typeface="Oracle Sans" panose="020B0503020204020204" pitchFamily="34" charset="0"/>
              </a:defRPr>
            </a:lvl1pPr>
            <a:lvl2pPr marL="457147" indent="0">
              <a:buNone/>
              <a:defRPr sz="2000">
                <a:solidFill>
                  <a:schemeClr val="tx1">
                    <a:tint val="75000"/>
                  </a:schemeClr>
                </a:solidFill>
              </a:defRPr>
            </a:lvl2pPr>
            <a:lvl3pPr marL="914296" indent="0">
              <a:buNone/>
              <a:defRPr sz="1800">
                <a:solidFill>
                  <a:schemeClr val="tx1">
                    <a:tint val="75000"/>
                  </a:schemeClr>
                </a:solidFill>
              </a:defRPr>
            </a:lvl3pPr>
            <a:lvl4pPr marL="1371443" indent="0">
              <a:buNone/>
              <a:defRPr sz="1600">
                <a:solidFill>
                  <a:schemeClr val="tx1">
                    <a:tint val="75000"/>
                  </a:schemeClr>
                </a:solidFill>
              </a:defRPr>
            </a:lvl4pPr>
            <a:lvl5pPr marL="1828590" indent="0">
              <a:buNone/>
              <a:defRPr sz="1600">
                <a:solidFill>
                  <a:schemeClr val="tx1">
                    <a:tint val="75000"/>
                  </a:schemeClr>
                </a:solidFill>
              </a:defRPr>
            </a:lvl5pPr>
            <a:lvl6pPr marL="2285738" indent="0">
              <a:buNone/>
              <a:defRPr sz="1600">
                <a:solidFill>
                  <a:schemeClr val="tx1">
                    <a:tint val="75000"/>
                  </a:schemeClr>
                </a:solidFill>
              </a:defRPr>
            </a:lvl6pPr>
            <a:lvl7pPr marL="2742885" indent="0">
              <a:buNone/>
              <a:defRPr sz="1600">
                <a:solidFill>
                  <a:schemeClr val="tx1">
                    <a:tint val="75000"/>
                  </a:schemeClr>
                </a:solidFill>
              </a:defRPr>
            </a:lvl7pPr>
            <a:lvl8pPr marL="3200032" indent="0">
              <a:buNone/>
              <a:defRPr sz="1600">
                <a:solidFill>
                  <a:schemeClr val="tx1">
                    <a:tint val="75000"/>
                  </a:schemeClr>
                </a:solidFill>
              </a:defRPr>
            </a:lvl8pPr>
            <a:lvl9pPr marL="3657179" indent="0">
              <a:buNone/>
              <a:defRPr sz="1600">
                <a:solidFill>
                  <a:schemeClr val="tx1">
                    <a:tint val="75000"/>
                  </a:schemeClr>
                </a:solidFill>
              </a:defRPr>
            </a:lvl9pPr>
          </a:lstStyle>
          <a:p>
            <a:pPr lvl="0"/>
            <a:r>
              <a:rPr lang="en-US" dirty="0"/>
              <a:t>Subtitle goes here</a:t>
            </a:r>
          </a:p>
        </p:txBody>
      </p:sp>
      <p:sp>
        <p:nvSpPr>
          <p:cNvPr id="10" name="Footer Placeholder 9">
            <a:extLst>
              <a:ext uri="{FF2B5EF4-FFF2-40B4-BE49-F238E27FC236}">
                <a16:creationId xmlns:a16="http://schemas.microsoft.com/office/drawing/2014/main" id="{8097AECF-07EB-94D8-1CCD-3987E7378205}"/>
              </a:ext>
            </a:extLst>
          </p:cNvPr>
          <p:cNvSpPr>
            <a:spLocks noGrp="1"/>
          </p:cNvSpPr>
          <p:nvPr>
            <p:ph type="ftr" sz="quarter" idx="15"/>
          </p:nvPr>
        </p:nvSpPr>
        <p:spPr/>
        <p:txBody>
          <a:bodyPr/>
          <a:lstStyle>
            <a:lvl1pPr>
              <a:defRPr>
                <a:solidFill>
                  <a:schemeClr val="tx1"/>
                </a:solidFill>
              </a:defRPr>
            </a:lvl1pPr>
          </a:lstStyle>
          <a:p>
            <a:r>
              <a:rPr lang="en-US">
                <a:sym typeface="Symbol" pitchFamily="2" charset="2"/>
              </a:rPr>
              <a:t>Copyright © 2025, Oracle and/or its affiliates | Restricted</a:t>
            </a:r>
            <a:endParaRPr lang="en-CA" dirty="0"/>
          </a:p>
        </p:txBody>
      </p:sp>
      <p:sp>
        <p:nvSpPr>
          <p:cNvPr id="13" name="Slide Number Placeholder 12">
            <a:extLst>
              <a:ext uri="{FF2B5EF4-FFF2-40B4-BE49-F238E27FC236}">
                <a16:creationId xmlns:a16="http://schemas.microsoft.com/office/drawing/2014/main" id="{DDEAC22F-135D-3C7E-422F-E40F20BE993A}"/>
              </a:ext>
            </a:extLst>
          </p:cNvPr>
          <p:cNvSpPr>
            <a:spLocks noGrp="1"/>
          </p:cNvSpPr>
          <p:nvPr>
            <p:ph type="sldNum" sz="quarter" idx="16"/>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2" name="Text Placeholder 5">
            <a:extLst>
              <a:ext uri="{FF2B5EF4-FFF2-40B4-BE49-F238E27FC236}">
                <a16:creationId xmlns:a16="http://schemas.microsoft.com/office/drawing/2014/main" id="{A597C433-125B-FE93-C62A-DB8E6F21025A}"/>
              </a:ext>
            </a:extLst>
          </p:cNvPr>
          <p:cNvSpPr>
            <a:spLocks noGrp="1"/>
          </p:cNvSpPr>
          <p:nvPr>
            <p:ph type="body" sz="quarter" idx="17" hasCustomPrompt="1"/>
          </p:nvPr>
        </p:nvSpPr>
        <p:spPr>
          <a:xfrm>
            <a:off x="7143422" y="3192857"/>
            <a:ext cx="4323044" cy="549638"/>
          </a:xfrm>
        </p:spPr>
        <p:txBody>
          <a:bodyPr anchor="b">
            <a:spAutoFit/>
          </a:bodyPr>
          <a:lstStyle>
            <a:lvl1pPr marL="0" marR="0" indent="0" algn="l" defTabSz="914296" rtl="0" eaLnBrk="1" fontAlgn="auto" latinLnBrk="0" hangingPunct="1">
              <a:lnSpc>
                <a:spcPct val="120000"/>
              </a:lnSpc>
              <a:spcBef>
                <a:spcPts val="1000"/>
              </a:spcBef>
              <a:spcAft>
                <a:spcPts val="0"/>
              </a:spcAft>
              <a:buClrTx/>
              <a:buSzTx/>
              <a:buFont typeface="Arial" panose="020B0604020202020204" pitchFamily="34" charset="0"/>
              <a:buNone/>
              <a:tabLst/>
              <a:defRPr sz="2133" b="0" i="0">
                <a:latin typeface="Oracle Sans" panose="020B0503020204020204" pitchFamily="34" charset="0"/>
                <a:cs typeface="Oracle Sans" panose="020B0503020204020204" pitchFamily="34" charset="0"/>
              </a:defRPr>
            </a:lvl1pPr>
          </a:lstStyle>
          <a:p>
            <a:r>
              <a:rPr lang="en-US" sz="2667" dirty="0"/>
              <a:t>Click to edit Title</a:t>
            </a:r>
            <a:endParaRPr lang="en-US" sz="2200" dirty="0">
              <a:solidFill>
                <a:schemeClr val="tx1"/>
              </a:solidFill>
              <a:latin typeface="+mj-lt"/>
            </a:endParaRPr>
          </a:p>
        </p:txBody>
      </p:sp>
      <p:pic>
        <p:nvPicPr>
          <p:cNvPr id="4" name="Picture 3">
            <a:extLst>
              <a:ext uri="{FF2B5EF4-FFF2-40B4-BE49-F238E27FC236}">
                <a16:creationId xmlns:a16="http://schemas.microsoft.com/office/drawing/2014/main" id="{5E63F83D-E2C8-5B36-41CE-E4A24B75241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6000" y="0"/>
            <a:ext cx="171451" cy="6858000"/>
          </a:xfrm>
          <a:prstGeom prst="rect">
            <a:avLst/>
          </a:prstGeom>
        </p:spPr>
      </p:pic>
      <p:pic>
        <p:nvPicPr>
          <p:cNvPr id="7" name="Picture 6">
            <a:extLst>
              <a:ext uri="{FF2B5EF4-FFF2-40B4-BE49-F238E27FC236}">
                <a16:creationId xmlns:a16="http://schemas.microsoft.com/office/drawing/2014/main" id="{A2EDAF18-9B0B-B9CB-AFF1-DDA93D76F20D}"/>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t="839" b="839"/>
          <a:stretch/>
        </p:blipFill>
        <p:spPr>
          <a:xfrm>
            <a:off x="11381745" y="6449051"/>
            <a:ext cx="408051" cy="413712"/>
          </a:xfrm>
          <a:prstGeom prst="rect">
            <a:avLst/>
          </a:prstGeom>
        </p:spPr>
      </p:pic>
    </p:spTree>
    <p:extLst>
      <p:ext uri="{BB962C8B-B14F-4D97-AF65-F5344CB8AC3E}">
        <p14:creationId xmlns:p14="http://schemas.microsoft.com/office/powerpoint/2010/main" val="3385275640"/>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hank you – 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445671" y="3723364"/>
            <a:ext cx="5347048" cy="610685"/>
          </a:xfrm>
        </p:spPr>
        <p:txBody>
          <a:bodyPr>
            <a:noAutofit/>
          </a:bodyPr>
          <a:lstStyle>
            <a:lvl1pPr marL="0" indent="0" algn="l">
              <a:lnSpc>
                <a:spcPct val="120000"/>
              </a:lnSpc>
              <a:buNone/>
              <a:defRPr lang="en-US" sz="1600" b="0" i="0" kern="1200" dirty="0">
                <a:solidFill>
                  <a:schemeClr val="tx1"/>
                </a:solidFill>
                <a:latin typeface="Oracle Sans" panose="020B0503020204020204" pitchFamily="34" charset="0"/>
                <a:ea typeface="+mn-ea"/>
                <a:cs typeface="+mn-cs"/>
              </a:defRPr>
            </a:lvl1pPr>
            <a:lvl2pPr marL="457147" indent="0" algn="ctr">
              <a:buNone/>
              <a:defRPr sz="2000"/>
            </a:lvl2pPr>
            <a:lvl3pPr marL="914296" indent="0" algn="ctr">
              <a:buNone/>
              <a:defRPr sz="1800"/>
            </a:lvl3pPr>
            <a:lvl4pPr marL="1371443" indent="0" algn="ctr">
              <a:buNone/>
              <a:defRPr sz="1600"/>
            </a:lvl4pPr>
            <a:lvl5pPr marL="1828590" indent="0" algn="ctr">
              <a:buNone/>
              <a:defRPr sz="1600"/>
            </a:lvl5pPr>
            <a:lvl6pPr marL="2285738"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dirty="0"/>
              <a:t>Subtitle goes here</a:t>
            </a:r>
          </a:p>
        </p:txBody>
      </p:sp>
      <p:sp>
        <p:nvSpPr>
          <p:cNvPr id="2" name="Title 1"/>
          <p:cNvSpPr>
            <a:spLocks noGrp="1"/>
          </p:cNvSpPr>
          <p:nvPr>
            <p:ph type="ctrTitle" hasCustomPrompt="1"/>
          </p:nvPr>
        </p:nvSpPr>
        <p:spPr>
          <a:xfrm>
            <a:off x="6445671" y="2235200"/>
            <a:ext cx="5347048" cy="1421491"/>
          </a:xfrm>
        </p:spPr>
        <p:txBody>
          <a:bodyPr anchor="t" anchorCtr="0">
            <a:noAutofit/>
          </a:bodyPr>
          <a:lstStyle>
            <a:lvl1pPr algn="l">
              <a:defRPr lang="en-US" sz="4267" b="0" i="0" dirty="0">
                <a:latin typeface="Oracle Sans" panose="020B0503020204020204" pitchFamily="34" charset="0"/>
              </a:defRPr>
            </a:lvl1pPr>
          </a:lstStyle>
          <a:p>
            <a:r>
              <a:rPr lang="en-US" dirty="0"/>
              <a:t>Click to edit Title</a:t>
            </a:r>
            <a:br>
              <a:rPr lang="en-US" dirty="0"/>
            </a:br>
            <a:r>
              <a:rPr lang="en-US" dirty="0"/>
              <a:t>(up to two lines)</a:t>
            </a:r>
          </a:p>
        </p:txBody>
      </p:sp>
      <p:sp>
        <p:nvSpPr>
          <p:cNvPr id="13" name="Text Placeholder 12">
            <a:extLst>
              <a:ext uri="{FF2B5EF4-FFF2-40B4-BE49-F238E27FC236}">
                <a16:creationId xmlns:a16="http://schemas.microsoft.com/office/drawing/2014/main" id="{80C5DBBC-9216-A345-ABA8-B249FEA53BF4}"/>
              </a:ext>
            </a:extLst>
          </p:cNvPr>
          <p:cNvSpPr>
            <a:spLocks noGrp="1"/>
          </p:cNvSpPr>
          <p:nvPr>
            <p:ph type="body" sz="quarter" idx="10"/>
          </p:nvPr>
        </p:nvSpPr>
        <p:spPr>
          <a:xfrm>
            <a:off x="6444613" y="4665930"/>
            <a:ext cx="5347047" cy="881063"/>
          </a:xfrm>
        </p:spPr>
        <p:txBody>
          <a:bodyPr>
            <a:noAutofit/>
          </a:bodyPr>
          <a:lstStyle>
            <a:lvl1pPr marL="0" indent="0">
              <a:buNone/>
              <a:defRPr sz="1500" b="0" i="0">
                <a:solidFill>
                  <a:schemeClr val="tx1"/>
                </a:solidFill>
                <a:latin typeface="Oracle Sans" panose="020B0503020204020204" pitchFamily="34" charset="0"/>
                <a:cs typeface="Oracle Sans" panose="020B0503020204020204" pitchFamily="34" charset="0"/>
              </a:defRPr>
            </a:lvl1pPr>
            <a:lvl2pPr marL="0" indent="0">
              <a:buNone/>
              <a:defRPr>
                <a:solidFill>
                  <a:schemeClr val="tx1"/>
                </a:solidFill>
              </a:defRPr>
            </a:lvl2pPr>
            <a:lvl3pPr indent="0">
              <a:lnSpc>
                <a:spcPct val="110000"/>
              </a:lnSpc>
              <a:spcBef>
                <a:spcPts val="151"/>
              </a:spcBef>
              <a:buNone/>
              <a:defRPr sz="1200"/>
            </a:lvl3pPr>
            <a:lvl4pPr indent="0">
              <a:lnSpc>
                <a:spcPct val="110000"/>
              </a:lnSpc>
              <a:spcBef>
                <a:spcPts val="151"/>
              </a:spcBef>
              <a:buNone/>
              <a:defRPr sz="1200"/>
            </a:lvl4pPr>
            <a:lvl5pPr indent="0">
              <a:lnSpc>
                <a:spcPct val="110000"/>
              </a:lnSpc>
              <a:spcBef>
                <a:spcPts val="151"/>
              </a:spcBef>
              <a:buNone/>
              <a:defRPr sz="1200"/>
            </a:lvl5pPr>
          </a:lstStyle>
          <a:p>
            <a:pPr lvl="0"/>
            <a:r>
              <a:rPr lang="en-US"/>
              <a:t>Click to edit Master text styles</a:t>
            </a:r>
          </a:p>
          <a:p>
            <a:pPr lvl="1"/>
            <a:r>
              <a:rPr lang="en-US"/>
              <a:t>Second level</a:t>
            </a:r>
          </a:p>
        </p:txBody>
      </p:sp>
      <p:sp>
        <p:nvSpPr>
          <p:cNvPr id="12" name="Footer Placeholder 11">
            <a:extLst>
              <a:ext uri="{FF2B5EF4-FFF2-40B4-BE49-F238E27FC236}">
                <a16:creationId xmlns:a16="http://schemas.microsoft.com/office/drawing/2014/main" id="{9393FE48-F33A-C32F-2B95-60C5552492B3}"/>
              </a:ext>
            </a:extLst>
          </p:cNvPr>
          <p:cNvSpPr>
            <a:spLocks noGrp="1"/>
          </p:cNvSpPr>
          <p:nvPr>
            <p:ph type="ftr" sz="quarter" idx="12"/>
          </p:nvPr>
        </p:nvSpPr>
        <p:spPr/>
        <p:txBody>
          <a:bodyPr/>
          <a:lstStyle>
            <a:lvl1pPr>
              <a:defRPr>
                <a:solidFill>
                  <a:schemeClr val="tx1"/>
                </a:solidFill>
              </a:defRPr>
            </a:lvl1pPr>
          </a:lstStyle>
          <a:p>
            <a:r>
              <a:rPr lang="en-US">
                <a:sym typeface="Symbol" pitchFamily="2" charset="2"/>
              </a:rPr>
              <a:t>Copyright © 2025, Oracle and/or its affiliates | Restricted</a:t>
            </a:r>
            <a:endParaRPr lang="en-CA" dirty="0"/>
          </a:p>
        </p:txBody>
      </p:sp>
      <p:sp>
        <p:nvSpPr>
          <p:cNvPr id="14" name="Slide Number Placeholder 13">
            <a:extLst>
              <a:ext uri="{FF2B5EF4-FFF2-40B4-BE49-F238E27FC236}">
                <a16:creationId xmlns:a16="http://schemas.microsoft.com/office/drawing/2014/main" id="{2AA60057-70F6-76F3-758E-DE0822F9BDAF}"/>
              </a:ext>
            </a:extLst>
          </p:cNvPr>
          <p:cNvSpPr>
            <a:spLocks noGrp="1"/>
          </p:cNvSpPr>
          <p:nvPr>
            <p:ph type="sldNum" sz="quarter" idx="13"/>
          </p:nvPr>
        </p:nvSpPr>
        <p:spPr/>
        <p:txBody>
          <a:bodyPr/>
          <a:lstStyle>
            <a:lvl1pPr>
              <a:defRPr>
                <a:solidFill>
                  <a:schemeClr val="tx1"/>
                </a:solidFill>
              </a:defRPr>
            </a:lvl1pPr>
          </a:lstStyle>
          <a:p>
            <a:fld id="{CFF4B978-1D82-7745-80C5-DBABA6B131D3}" type="slidenum">
              <a:rPr lang="en-US" smtClean="0"/>
              <a:pPr/>
              <a:t>‹#›</a:t>
            </a:fld>
            <a:endParaRPr lang="en-US"/>
          </a:p>
        </p:txBody>
      </p:sp>
    </p:spTree>
    <p:extLst>
      <p:ext uri="{BB962C8B-B14F-4D97-AF65-F5344CB8AC3E}">
        <p14:creationId xmlns:p14="http://schemas.microsoft.com/office/powerpoint/2010/main" val="1292249032"/>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Layout Dark">
    <p:bg>
      <p:bgPr>
        <a:solidFill>
          <a:srgbClr val="04232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769323"/>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Note on forward-looking statements and safe harbor slides, dark">
    <p:bg>
      <p:bgPr>
        <a:solidFill>
          <a:srgbClr val="04232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75E080-75DB-E53D-768F-089976047E5B}"/>
              </a:ext>
            </a:extLst>
          </p:cNvPr>
          <p:cNvSpPr txBox="1"/>
          <p:nvPr userDrawn="1"/>
        </p:nvSpPr>
        <p:spPr>
          <a:xfrm>
            <a:off x="690418" y="1610216"/>
            <a:ext cx="5026535" cy="4120615"/>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Oracle Sans" panose="020B0503020204020204" pitchFamily="34" charset="0"/>
                <a:ea typeface="+mn-ea"/>
                <a:cs typeface="+mn-cs"/>
              </a:rPr>
              <a:t>The Legal Entity footer is required on every slide.</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Oracle Sans" panose="020B0503020204020204" pitchFamily="34" charset="0"/>
                <a:ea typeface="+mn-ea"/>
                <a:cs typeface="+mn-cs"/>
              </a:rPr>
              <a:t>The Regulatory Statement is required on the title slide, and Forward-Looking statement slide (if the Forward-Looking statement slide is needed).</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Oracle Sans" panose="020B0503020204020204" pitchFamily="34" charset="0"/>
                <a:ea typeface="+mn-ea"/>
                <a:cs typeface="+mn-cs"/>
              </a:rPr>
              <a:t>The Forward-Looking statement and Safe Harbor slides are required only for external presentations that pertain to:</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panose="020B0503020204020204" pitchFamily="34" charset="0"/>
                <a:ea typeface="+mn-ea"/>
                <a:cs typeface="Oracle Sans" panose="020B0503020204020204" pitchFamily="34" charset="0"/>
              </a:rPr>
              <a:t>Product launches</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panose="020B0503020204020204" pitchFamily="34" charset="0"/>
                <a:ea typeface="+mn-ea"/>
                <a:cs typeface="Oracle Sans" panose="020B0503020204020204" pitchFamily="34" charset="0"/>
              </a:rPr>
              <a:t>Executive presentations</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panose="020B0503020204020204" pitchFamily="34" charset="0"/>
                <a:ea typeface="+mn-ea"/>
                <a:cs typeface="Oracle Sans" panose="020B0503020204020204" pitchFamily="34" charset="0"/>
              </a:rPr>
              <a:t>Keynotes at major events</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panose="020B0503020204020204" pitchFamily="34" charset="0"/>
                <a:ea typeface="+mn-ea"/>
                <a:cs typeface="Oracle Sans" panose="020B0503020204020204" pitchFamily="34" charset="0"/>
              </a:rPr>
              <a:t>Events attended by financial analysts</a:t>
            </a:r>
          </a:p>
          <a:p>
            <a:pPr marL="0" marR="0" lvl="0" indent="0" algn="l" defTabSz="228585" rtl="0" eaLnBrk="1" fontAlgn="auto" latinLnBrk="0" hangingPunct="1">
              <a:lnSpc>
                <a:spcPct val="120000"/>
              </a:lnSpc>
              <a:spcBef>
                <a:spcPts val="0"/>
              </a:spcBef>
              <a:spcAft>
                <a:spcPts val="1200"/>
              </a:spcAft>
              <a:buClrTx/>
              <a:buSzTx/>
              <a:buFontTx/>
              <a:buNone/>
              <a:tabLst/>
              <a:defRPr/>
            </a:pPr>
            <a:endParaRPr lang="en-US" sz="1600" b="0" i="0" kern="1200" dirty="0">
              <a:solidFill>
                <a:schemeClr val="tx1"/>
              </a:solidFill>
              <a:latin typeface="Oracle Sans" panose="020B0503020204020204" pitchFamily="34" charset="0"/>
              <a:ea typeface="+mn-ea"/>
              <a:cs typeface="+mn-cs"/>
            </a:endParaRPr>
          </a:p>
        </p:txBody>
      </p:sp>
      <p:sp>
        <p:nvSpPr>
          <p:cNvPr id="5" name="TextBox 4">
            <a:extLst>
              <a:ext uri="{FF2B5EF4-FFF2-40B4-BE49-F238E27FC236}">
                <a16:creationId xmlns:a16="http://schemas.microsoft.com/office/drawing/2014/main" id="{43B867CF-E6CC-B00C-B727-9021A91EF46C}"/>
              </a:ext>
            </a:extLst>
          </p:cNvPr>
          <p:cNvSpPr txBox="1"/>
          <p:nvPr userDrawn="1"/>
        </p:nvSpPr>
        <p:spPr>
          <a:xfrm>
            <a:off x="6096001" y="1610217"/>
            <a:ext cx="4608444" cy="3830472"/>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Oracle Sans" panose="020B0503020204020204" pitchFamily="34" charset="0"/>
                <a:ea typeface="+mn-ea"/>
                <a:cs typeface="+mn-cs"/>
              </a:rPr>
              <a:t>If it is required, it should appear twice: after the title slide and at the end of the slide deck.  When video recording, there should be a 3  second camera hold on the final slide. </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Oracle Sans" panose="020B0503020204020204" pitchFamily="34" charset="0"/>
                <a:ea typeface="+mn-ea"/>
                <a:cs typeface="+mn-cs"/>
              </a:rPr>
              <a:t>The Safe harbor slide should be placed immediately following the title slide. </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accent4"/>
                </a:solidFill>
                <a:latin typeface="Oracle Sans" panose="020B0503020204020204" pitchFamily="34" charset="0"/>
                <a:ea typeface="+mn-ea"/>
                <a:cs typeface="+mn-cs"/>
              </a:rPr>
              <a:t>If the presentation does not pertain to any one of the above, the Forward-Looking statement and Safe harbor slides can be left out entirely and should be deleted</a:t>
            </a:r>
          </a:p>
          <a:p>
            <a:pPr marL="0" marR="0" lvl="0" indent="0" algn="l" defTabSz="228585" rtl="0" eaLnBrk="1" fontAlgn="auto" latinLnBrk="0" hangingPunct="1">
              <a:lnSpc>
                <a:spcPct val="120000"/>
              </a:lnSpc>
              <a:spcBef>
                <a:spcPts val="0"/>
              </a:spcBef>
              <a:spcAft>
                <a:spcPts val="0"/>
              </a:spcAft>
              <a:buClrTx/>
              <a:buSzTx/>
              <a:buFontTx/>
              <a:buNone/>
              <a:tabLst/>
              <a:defRPr/>
            </a:pPr>
            <a:endParaRPr lang="en-US" sz="1867" b="0" i="0" dirty="0">
              <a:solidFill>
                <a:schemeClr val="tx1"/>
              </a:solidFill>
              <a:latin typeface="Oracle Sans" panose="020B0503020204020204" pitchFamily="34" charset="0"/>
              <a:cs typeface="+mn-cs"/>
            </a:endParaRPr>
          </a:p>
        </p:txBody>
      </p:sp>
      <p:sp>
        <p:nvSpPr>
          <p:cNvPr id="6" name="Footer Placeholder 5">
            <a:extLst>
              <a:ext uri="{FF2B5EF4-FFF2-40B4-BE49-F238E27FC236}">
                <a16:creationId xmlns:a16="http://schemas.microsoft.com/office/drawing/2014/main" id="{7009EBB5-2DC4-3837-70E0-E2213E3A8BA8}"/>
              </a:ext>
            </a:extLst>
          </p:cNvPr>
          <p:cNvSpPr txBox="1"/>
          <p:nvPr userDrawn="1"/>
        </p:nvSpPr>
        <p:spPr>
          <a:xfrm>
            <a:off x="817070" y="6155848"/>
            <a:ext cx="9206585" cy="312333"/>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0" i="0" dirty="0">
                <a:solidFill>
                  <a:schemeClr val="tx1"/>
                </a:solidFill>
                <a:latin typeface="Oracle Sans" panose="020B0503020204020204" pitchFamily="34" charset="0"/>
              </a:rPr>
              <a:t>The materials in this presentation pertain to Oracle Health, Oracle, Oracle Cerner, and Cerner Enviza which are all wholly owned subsidiaries of Oracle Corporation. Nothing in this presentation should be taken as indicating that any decisions regarding the integration of any EMEA Cerner and/or Enviza entities have been made where an integration has not already occurred.</a:t>
            </a:r>
          </a:p>
        </p:txBody>
      </p:sp>
      <p:pic>
        <p:nvPicPr>
          <p:cNvPr id="7" name="Picture 6">
            <a:extLst>
              <a:ext uri="{FF2B5EF4-FFF2-40B4-BE49-F238E27FC236}">
                <a16:creationId xmlns:a16="http://schemas.microsoft.com/office/drawing/2014/main" id="{D4ABD296-8796-76B0-923D-1BA4EBF9B7C8}"/>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t="839" b="839"/>
          <a:stretch/>
        </p:blipFill>
        <p:spPr>
          <a:xfrm>
            <a:off x="11381745" y="6449051"/>
            <a:ext cx="408051" cy="413712"/>
          </a:xfrm>
          <a:prstGeom prst="rect">
            <a:avLst/>
          </a:prstGeom>
        </p:spPr>
      </p:pic>
      <p:sp>
        <p:nvSpPr>
          <p:cNvPr id="11" name="Footer Placeholder 5">
            <a:extLst>
              <a:ext uri="{FF2B5EF4-FFF2-40B4-BE49-F238E27FC236}">
                <a16:creationId xmlns:a16="http://schemas.microsoft.com/office/drawing/2014/main" id="{979BAA32-D6A9-1B90-13DF-49199624FCDF}"/>
              </a:ext>
            </a:extLst>
          </p:cNvPr>
          <p:cNvSpPr>
            <a:spLocks noGrp="1"/>
          </p:cNvSpPr>
          <p:nvPr>
            <p:ph type="ftr" sz="quarter" idx="25"/>
          </p:nvPr>
        </p:nvSpPr>
        <p:spPr>
          <a:xfrm>
            <a:off x="705720" y="6492876"/>
            <a:ext cx="5026533" cy="365125"/>
          </a:xfrm>
        </p:spPr>
        <p:txBody>
          <a:bodyPr/>
          <a:lstStyle>
            <a:lvl1pPr>
              <a:defRPr>
                <a:solidFill>
                  <a:schemeClr val="tx1"/>
                </a:solidFill>
              </a:defRPr>
            </a:lvl1pPr>
          </a:lstStyle>
          <a:p>
            <a:r>
              <a:rPr lang="en-US">
                <a:sym typeface="Symbol" pitchFamily="2" charset="2"/>
              </a:rPr>
              <a:t>Copyright © 2025, Oracle and/or its affiliates | Restricted</a:t>
            </a:r>
            <a:endParaRPr lang="en-CA" dirty="0"/>
          </a:p>
        </p:txBody>
      </p:sp>
      <p:sp>
        <p:nvSpPr>
          <p:cNvPr id="12" name="Slide Number Placeholder 11">
            <a:extLst>
              <a:ext uri="{FF2B5EF4-FFF2-40B4-BE49-F238E27FC236}">
                <a16:creationId xmlns:a16="http://schemas.microsoft.com/office/drawing/2014/main" id="{2FB5DF0C-9224-88C6-1CE1-B3A7A3CDF8DC}"/>
              </a:ext>
            </a:extLst>
          </p:cNvPr>
          <p:cNvSpPr>
            <a:spLocks noGrp="1"/>
          </p:cNvSpPr>
          <p:nvPr>
            <p:ph type="sldNum" sz="quarter" idx="26"/>
          </p:nvPr>
        </p:nvSpPr>
        <p:spPr>
          <a:xfrm>
            <a:off x="260796" y="6492876"/>
            <a:ext cx="435851" cy="365125"/>
          </a:xfrm>
        </p:spPr>
        <p:txBody>
          <a:bodyPr/>
          <a:lstStyle>
            <a:lvl1pPr>
              <a:defRPr>
                <a:solidFill>
                  <a:schemeClr val="tx1"/>
                </a:solidFill>
              </a:defRPr>
            </a:lvl1pPr>
          </a:lstStyle>
          <a:p>
            <a:fld id="{CFF4B978-1D82-7745-80C5-DBABA6B131D3}" type="slidenum">
              <a:rPr lang="en-US" smtClean="0"/>
              <a:pPr/>
              <a:t>‹#›</a:t>
            </a:fld>
            <a:endParaRPr lang="en-US" dirty="0"/>
          </a:p>
        </p:txBody>
      </p:sp>
      <p:sp>
        <p:nvSpPr>
          <p:cNvPr id="9" name="Title 11">
            <a:extLst>
              <a:ext uri="{FF2B5EF4-FFF2-40B4-BE49-F238E27FC236}">
                <a16:creationId xmlns:a16="http://schemas.microsoft.com/office/drawing/2014/main" id="{A37CB65B-6A82-D7E3-4A66-58FB8BC81D6A}"/>
              </a:ext>
            </a:extLst>
          </p:cNvPr>
          <p:cNvSpPr>
            <a:spLocks noGrp="1"/>
          </p:cNvSpPr>
          <p:nvPr>
            <p:ph type="title" hasCustomPrompt="1"/>
          </p:nvPr>
        </p:nvSpPr>
        <p:spPr>
          <a:xfrm>
            <a:off x="690417" y="342901"/>
            <a:ext cx="8717432" cy="928116"/>
          </a:xfrm>
        </p:spPr>
        <p:txBody>
          <a:bodyPr/>
          <a:lstStyle/>
          <a:p>
            <a:r>
              <a:rPr lang="en-US" sz="2933" b="0" i="0" dirty="0">
                <a:latin typeface="Oracle Sans" panose="020B0503020204020204" pitchFamily="34" charset="0"/>
              </a:rPr>
              <a:t>Forward-looking statement and Safe harbor slide</a:t>
            </a:r>
          </a:p>
        </p:txBody>
      </p:sp>
      <p:pic>
        <p:nvPicPr>
          <p:cNvPr id="4" name="Graphic 3">
            <a:extLst>
              <a:ext uri="{FF2B5EF4-FFF2-40B4-BE49-F238E27FC236}">
                <a16:creationId xmlns:a16="http://schemas.microsoft.com/office/drawing/2014/main" id="{CA4FA4F5-202F-0DFA-D31D-4AA8467877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0"/>
            <a:ext cx="169164" cy="6858000"/>
          </a:xfrm>
          <a:prstGeom prst="rect">
            <a:avLst/>
          </a:prstGeom>
        </p:spPr>
      </p:pic>
    </p:spTree>
    <p:extLst>
      <p:ext uri="{BB962C8B-B14F-4D97-AF65-F5344CB8AC3E}">
        <p14:creationId xmlns:p14="http://schemas.microsoft.com/office/powerpoint/2010/main" val="2743839865"/>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orward-looking ststement, dark">
    <p:bg>
      <p:bgPr>
        <a:solidFill>
          <a:srgbClr val="04232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624101-52F2-D64B-3BBA-73A348647AAE}"/>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t="839" b="839"/>
          <a:stretch/>
        </p:blipFill>
        <p:spPr>
          <a:xfrm>
            <a:off x="11381745" y="6449051"/>
            <a:ext cx="408051" cy="413712"/>
          </a:xfrm>
          <a:prstGeom prst="rect">
            <a:avLst/>
          </a:prstGeom>
        </p:spPr>
      </p:pic>
      <p:sp>
        <p:nvSpPr>
          <p:cNvPr id="2" name="TextBox 1">
            <a:extLst>
              <a:ext uri="{FF2B5EF4-FFF2-40B4-BE49-F238E27FC236}">
                <a16:creationId xmlns:a16="http://schemas.microsoft.com/office/drawing/2014/main" id="{5EEDEEF1-1FEA-C13E-6118-73E7413E4E7F}"/>
              </a:ext>
            </a:extLst>
          </p:cNvPr>
          <p:cNvSpPr txBox="1"/>
          <p:nvPr userDrawn="1"/>
        </p:nvSpPr>
        <p:spPr>
          <a:xfrm>
            <a:off x="690418" y="1610217"/>
            <a:ext cx="11086479" cy="4397614"/>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1200"/>
              </a:spcAft>
              <a:buClrTx/>
              <a:buSzTx/>
              <a:buFontTx/>
              <a:buNone/>
              <a:tabLst/>
              <a:defRPr/>
            </a:pPr>
            <a:r>
              <a:rPr lang="en-US" sz="1467" b="0" i="0" kern="1200" dirty="0">
                <a:solidFill>
                  <a:schemeClr val="tx1"/>
                </a:solidFill>
                <a:latin typeface="Oracle Sans" panose="020B0503020204020204" pitchFamily="34" charset="0"/>
                <a:ea typeface="+mn-ea"/>
                <a:cs typeface="+mn-cs"/>
              </a:rPr>
              <a:t>This presentation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467" b="0" i="0" kern="1200" dirty="0">
                <a:solidFill>
                  <a:schemeClr val="tx1"/>
                </a:solidFill>
                <a:latin typeface="Oracle Sans" panose="020B0503020204020204" pitchFamily="34" charset="0"/>
                <a:ea typeface="+mn-ea"/>
                <a:cs typeface="+mn-cs"/>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http://</a:t>
            </a:r>
            <a:r>
              <a:rPr lang="en-US" sz="1467" b="0" i="0" kern="1200" dirty="0" err="1">
                <a:solidFill>
                  <a:schemeClr val="tx1"/>
                </a:solidFill>
                <a:latin typeface="Oracle Sans" panose="020B0503020204020204" pitchFamily="34" charset="0"/>
                <a:ea typeface="+mn-ea"/>
                <a:cs typeface="+mn-cs"/>
              </a:rPr>
              <a:t>www.oracle.com</a:t>
            </a:r>
            <a:r>
              <a:rPr lang="en-US" sz="1467" b="0" i="0" kern="1200" dirty="0">
                <a:solidFill>
                  <a:schemeClr val="tx1"/>
                </a:solidFill>
                <a:latin typeface="Oracle Sans" panose="020B0503020204020204" pitchFamily="34" charset="0"/>
                <a:ea typeface="+mn-ea"/>
                <a:cs typeface="+mn-cs"/>
              </a:rPr>
              <a:t>/investor. All information in this presentation is current as of September 2024 and Oracle undertakes no duty to update any statement in light of new information or future events.</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467" b="0" i="0" kern="1200" dirty="0">
                <a:solidFill>
                  <a:schemeClr val="tx1"/>
                </a:solidFill>
                <a:latin typeface="Oracle Sans" panose="020B0503020204020204" pitchFamily="34" charset="0"/>
                <a:ea typeface="+mn-ea"/>
                <a:cs typeface="+mn-cs"/>
              </a:rPr>
              <a:t>Some regulatory certifications or registrations to products or services referenced herein are held by Cerner Corporation. Cerner Corporation is a wholly owned subsidiary of Oracle. Cerner Corporation is an ONC-certified health IT developer and a registered medical device manufacturer in the United States and other jurisdictions worldwide. </a:t>
            </a:r>
          </a:p>
          <a:p>
            <a:pPr marL="0" marR="0" lvl="0" indent="0" algn="l" defTabSz="228585" rtl="0" eaLnBrk="1" fontAlgn="auto" latinLnBrk="0" hangingPunct="1">
              <a:lnSpc>
                <a:spcPct val="120000"/>
              </a:lnSpc>
              <a:spcBef>
                <a:spcPts val="0"/>
              </a:spcBef>
              <a:spcAft>
                <a:spcPts val="0"/>
              </a:spcAft>
              <a:buClrTx/>
              <a:buSzTx/>
              <a:buFontTx/>
              <a:buNone/>
              <a:tabLst/>
              <a:defRPr/>
            </a:pPr>
            <a:endParaRPr lang="en-US" sz="1867" b="0" i="0" dirty="0">
              <a:solidFill>
                <a:schemeClr val="tx1"/>
              </a:solidFill>
              <a:latin typeface="Oracle Sans" panose="020B0503020204020204" pitchFamily="34" charset="0"/>
              <a:cs typeface="+mn-cs"/>
            </a:endParaRPr>
          </a:p>
        </p:txBody>
      </p:sp>
      <p:sp>
        <p:nvSpPr>
          <p:cNvPr id="14" name="Footer Placeholder 5">
            <a:extLst>
              <a:ext uri="{FF2B5EF4-FFF2-40B4-BE49-F238E27FC236}">
                <a16:creationId xmlns:a16="http://schemas.microsoft.com/office/drawing/2014/main" id="{66CEEC29-B5F9-C673-B9C2-FBDB57604E51}"/>
              </a:ext>
            </a:extLst>
          </p:cNvPr>
          <p:cNvSpPr txBox="1"/>
          <p:nvPr userDrawn="1"/>
        </p:nvSpPr>
        <p:spPr>
          <a:xfrm>
            <a:off x="817070" y="6155848"/>
            <a:ext cx="9206585" cy="312333"/>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0" i="0" dirty="0">
                <a:solidFill>
                  <a:schemeClr val="tx1"/>
                </a:solidFill>
                <a:latin typeface="Oracle Sans" panose="020B0503020204020204" pitchFamily="34" charset="0"/>
              </a:rPr>
              <a:t>The materials in this presentation pertain to Oracle Health, Oracle, Oracle Cerner, and Cerner Enviza which are all wholly owned subsidiaries of Oracle Corporation. Nothing in this presentation should be taken as indicating that any decisions regarding the integration of any EMEA Cerner and/or Enviza entities have been made where an integration has not already occurred.</a:t>
            </a:r>
          </a:p>
        </p:txBody>
      </p:sp>
      <p:sp>
        <p:nvSpPr>
          <p:cNvPr id="9" name="Footer Placeholder 3">
            <a:extLst>
              <a:ext uri="{FF2B5EF4-FFF2-40B4-BE49-F238E27FC236}">
                <a16:creationId xmlns:a16="http://schemas.microsoft.com/office/drawing/2014/main" id="{83B27939-43A8-A754-073D-69E1E9264068}"/>
              </a:ext>
            </a:extLst>
          </p:cNvPr>
          <p:cNvSpPr>
            <a:spLocks noGrp="1"/>
          </p:cNvSpPr>
          <p:nvPr>
            <p:ph type="ftr" sz="quarter" idx="3"/>
          </p:nvPr>
        </p:nvSpPr>
        <p:spPr>
          <a:xfrm>
            <a:off x="705720" y="6492876"/>
            <a:ext cx="5026533" cy="365125"/>
          </a:xfrm>
          <a:prstGeom prst="rect">
            <a:avLst/>
          </a:prstGeom>
        </p:spPr>
        <p:txBody>
          <a:bodyPr vert="horz" lIns="91440" tIns="45720" rIns="91440" bIns="45720" rtlCol="0" anchor="ctr"/>
          <a:lstStyle>
            <a:lvl1pPr algn="l">
              <a:defRPr sz="700" b="0" i="0">
                <a:solidFill>
                  <a:schemeClr val="tx1"/>
                </a:solidFill>
                <a:latin typeface="Oracle Sans" panose="020B0503020204020204" pitchFamily="34" charset="0"/>
                <a:cs typeface="+mn-cs"/>
              </a:defRPr>
            </a:lvl1pPr>
          </a:lstStyle>
          <a:p>
            <a:r>
              <a:rPr lang="en-US">
                <a:sym typeface="Symbol" pitchFamily="2" charset="2"/>
              </a:rPr>
              <a:t>Copyright © 2025, Oracle and/or its affiliates | Restricted</a:t>
            </a:r>
            <a:endParaRPr lang="en-CA" dirty="0"/>
          </a:p>
        </p:txBody>
      </p:sp>
      <p:sp>
        <p:nvSpPr>
          <p:cNvPr id="11" name="Slide Number Placeholder 5">
            <a:extLst>
              <a:ext uri="{FF2B5EF4-FFF2-40B4-BE49-F238E27FC236}">
                <a16:creationId xmlns:a16="http://schemas.microsoft.com/office/drawing/2014/main" id="{5ECDAE90-D977-2340-40E1-9FF538B7AF63}"/>
              </a:ext>
            </a:extLst>
          </p:cNvPr>
          <p:cNvSpPr>
            <a:spLocks noGrp="1"/>
          </p:cNvSpPr>
          <p:nvPr>
            <p:ph type="sldNum" sz="quarter" idx="4"/>
          </p:nvPr>
        </p:nvSpPr>
        <p:spPr>
          <a:xfrm>
            <a:off x="260796" y="6492876"/>
            <a:ext cx="435851" cy="365125"/>
          </a:xfrm>
          <a:prstGeom prst="rect">
            <a:avLst/>
          </a:prstGeom>
        </p:spPr>
        <p:txBody>
          <a:bodyPr vert="horz" lIns="91440" tIns="45720" rIns="91440" bIns="45720" rtlCol="0" anchor="ctr"/>
          <a:lstStyle>
            <a:lvl1pPr algn="l">
              <a:defRPr lang="en-US" sz="800" b="0" i="0" smtClean="0">
                <a:latin typeface="Oracle Sans" panose="020B0503020204020204" pitchFamily="34" charset="0"/>
              </a:defRPr>
            </a:lvl1pPr>
          </a:lstStyle>
          <a:p>
            <a:fld id="{CFF4B978-1D82-7745-80C5-DBABA6B131D3}" type="slidenum">
              <a:rPr lang="en-US" smtClean="0"/>
              <a:pPr/>
              <a:t>‹#›</a:t>
            </a:fld>
            <a:endParaRPr lang="en-US" dirty="0"/>
          </a:p>
        </p:txBody>
      </p:sp>
      <p:sp>
        <p:nvSpPr>
          <p:cNvPr id="7" name="Title 11">
            <a:extLst>
              <a:ext uri="{FF2B5EF4-FFF2-40B4-BE49-F238E27FC236}">
                <a16:creationId xmlns:a16="http://schemas.microsoft.com/office/drawing/2014/main" id="{4E1A7B99-67C9-1114-F3BB-7820493AE1C7}"/>
              </a:ext>
            </a:extLst>
          </p:cNvPr>
          <p:cNvSpPr>
            <a:spLocks noGrp="1"/>
          </p:cNvSpPr>
          <p:nvPr>
            <p:ph type="title" hasCustomPrompt="1"/>
          </p:nvPr>
        </p:nvSpPr>
        <p:spPr>
          <a:xfrm>
            <a:off x="690417" y="342901"/>
            <a:ext cx="8717432" cy="928116"/>
          </a:xfrm>
        </p:spPr>
        <p:txBody>
          <a:bodyPr/>
          <a:lstStyle/>
          <a:p>
            <a:r>
              <a:rPr lang="en-US" sz="2933" b="0" i="0" dirty="0">
                <a:latin typeface="Oracle Sans" panose="020B0503020204020204" pitchFamily="34" charset="0"/>
              </a:rPr>
              <a:t>Forward-looking statements</a:t>
            </a:r>
          </a:p>
        </p:txBody>
      </p:sp>
      <p:pic>
        <p:nvPicPr>
          <p:cNvPr id="3" name="Graphic 2">
            <a:extLst>
              <a:ext uri="{FF2B5EF4-FFF2-40B4-BE49-F238E27FC236}">
                <a16:creationId xmlns:a16="http://schemas.microsoft.com/office/drawing/2014/main" id="{F7680D31-3325-8AB0-F592-C3BFB19D37E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0"/>
            <a:ext cx="169164" cy="6858000"/>
          </a:xfrm>
          <a:prstGeom prst="rect">
            <a:avLst/>
          </a:prstGeom>
        </p:spPr>
      </p:pic>
    </p:spTree>
    <p:extLst>
      <p:ext uri="{BB962C8B-B14F-4D97-AF65-F5344CB8AC3E}">
        <p14:creationId xmlns:p14="http://schemas.microsoft.com/office/powerpoint/2010/main" val="3162729787"/>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afe harbor statement dark">
    <p:bg>
      <p:bgPr>
        <a:solidFill>
          <a:srgbClr val="04232C"/>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FBFDC4-0210-EB4B-AAC3-01ACBE41FAB7}"/>
              </a:ext>
            </a:extLst>
          </p:cNvPr>
          <p:cNvSpPr txBox="1"/>
          <p:nvPr userDrawn="1"/>
        </p:nvSpPr>
        <p:spPr>
          <a:xfrm>
            <a:off x="690417" y="1610217"/>
            <a:ext cx="7869011" cy="2781082"/>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0"/>
              </a:spcAft>
              <a:buClrTx/>
              <a:buSzTx/>
              <a:buFontTx/>
              <a:buNone/>
              <a:tabLst/>
              <a:defRPr/>
            </a:pPr>
            <a:r>
              <a:rPr lang="en-US" sz="2100" b="0" i="0" dirty="0">
                <a:solidFill>
                  <a:schemeClr val="tx1"/>
                </a:solidFill>
                <a:latin typeface="Oracle Sans" panose="020B0503020204020204" pitchFamily="34" charset="0"/>
                <a:cs typeface="+mn-cs"/>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2" name="Footer Placeholder 5">
            <a:extLst>
              <a:ext uri="{FF2B5EF4-FFF2-40B4-BE49-F238E27FC236}">
                <a16:creationId xmlns:a16="http://schemas.microsoft.com/office/drawing/2014/main" id="{22D15DEB-060F-C6C4-78BA-AD3DF5748AB7}"/>
              </a:ext>
            </a:extLst>
          </p:cNvPr>
          <p:cNvSpPr txBox="1"/>
          <p:nvPr userDrawn="1"/>
        </p:nvSpPr>
        <p:spPr>
          <a:xfrm>
            <a:off x="817070" y="6155848"/>
            <a:ext cx="9206585" cy="312333"/>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0" i="0" dirty="0">
                <a:solidFill>
                  <a:schemeClr val="tx1"/>
                </a:solidFill>
                <a:latin typeface="Oracle Sans" panose="020B0503020204020204" pitchFamily="34" charset="0"/>
              </a:rPr>
              <a:t>The materials in this presentation pertain to Oracle Health, Oracle, Oracle Cerner, and Cerner Enviza which are all wholly owned subsidiaries of Oracle Corporation. Nothing in this presentation should be taken as indicating that any decisions regarding the integration of any EMEA Cerner and/or Enviza entities have been made where an integration has not already occurred.</a:t>
            </a:r>
          </a:p>
        </p:txBody>
      </p:sp>
      <p:pic>
        <p:nvPicPr>
          <p:cNvPr id="11" name="Picture 10">
            <a:extLst>
              <a:ext uri="{FF2B5EF4-FFF2-40B4-BE49-F238E27FC236}">
                <a16:creationId xmlns:a16="http://schemas.microsoft.com/office/drawing/2014/main" id="{D2F1A292-E639-C0F0-10E6-082762CCF318}"/>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t="839" b="839"/>
          <a:stretch/>
        </p:blipFill>
        <p:spPr>
          <a:xfrm>
            <a:off x="11381745" y="6449051"/>
            <a:ext cx="408051" cy="413712"/>
          </a:xfrm>
          <a:prstGeom prst="rect">
            <a:avLst/>
          </a:prstGeom>
        </p:spPr>
      </p:pic>
      <p:sp>
        <p:nvSpPr>
          <p:cNvPr id="4" name="Footer Placeholder 3">
            <a:extLst>
              <a:ext uri="{FF2B5EF4-FFF2-40B4-BE49-F238E27FC236}">
                <a16:creationId xmlns:a16="http://schemas.microsoft.com/office/drawing/2014/main" id="{A38E76A5-9CFD-C5B2-AC57-0610D88FC7AE}"/>
              </a:ext>
            </a:extLst>
          </p:cNvPr>
          <p:cNvSpPr>
            <a:spLocks noGrp="1"/>
          </p:cNvSpPr>
          <p:nvPr>
            <p:ph type="ftr" sz="quarter" idx="3"/>
          </p:nvPr>
        </p:nvSpPr>
        <p:spPr>
          <a:xfrm>
            <a:off x="705720" y="6492876"/>
            <a:ext cx="5026533" cy="365125"/>
          </a:xfrm>
          <a:prstGeom prst="rect">
            <a:avLst/>
          </a:prstGeom>
        </p:spPr>
        <p:txBody>
          <a:bodyPr vert="horz" lIns="91440" tIns="45720" rIns="91440" bIns="45720" rtlCol="0" anchor="ctr"/>
          <a:lstStyle>
            <a:lvl1pPr algn="l">
              <a:defRPr sz="700" b="0" i="0">
                <a:solidFill>
                  <a:schemeClr val="tx1"/>
                </a:solidFill>
                <a:latin typeface="Oracle Sans" panose="020B0503020204020204" pitchFamily="34" charset="0"/>
                <a:cs typeface="+mn-cs"/>
              </a:defRPr>
            </a:lvl1pPr>
          </a:lstStyle>
          <a:p>
            <a:r>
              <a:rPr lang="en-US">
                <a:sym typeface="Symbol" pitchFamily="2" charset="2"/>
              </a:rPr>
              <a:t>Copyright © 2025, Oracle and/or its affiliates | Restricted</a:t>
            </a:r>
            <a:endParaRPr lang="en-CA" dirty="0"/>
          </a:p>
        </p:txBody>
      </p:sp>
      <p:sp>
        <p:nvSpPr>
          <p:cNvPr id="5" name="Slide Number Placeholder 5">
            <a:extLst>
              <a:ext uri="{FF2B5EF4-FFF2-40B4-BE49-F238E27FC236}">
                <a16:creationId xmlns:a16="http://schemas.microsoft.com/office/drawing/2014/main" id="{6B418BCF-2449-BBC1-3BB5-FFE735617D6A}"/>
              </a:ext>
            </a:extLst>
          </p:cNvPr>
          <p:cNvSpPr>
            <a:spLocks noGrp="1"/>
          </p:cNvSpPr>
          <p:nvPr>
            <p:ph type="sldNum" sz="quarter" idx="4"/>
          </p:nvPr>
        </p:nvSpPr>
        <p:spPr>
          <a:xfrm>
            <a:off x="260796" y="6492876"/>
            <a:ext cx="435851" cy="365125"/>
          </a:xfrm>
          <a:prstGeom prst="rect">
            <a:avLst/>
          </a:prstGeom>
        </p:spPr>
        <p:txBody>
          <a:bodyPr vert="horz" lIns="91440" tIns="45720" rIns="91440" bIns="45720" rtlCol="0" anchor="ctr"/>
          <a:lstStyle>
            <a:lvl1pPr algn="l">
              <a:defRPr lang="en-US" sz="800" b="0" i="0" smtClean="0">
                <a:latin typeface="Oracle Sans" panose="020B0503020204020204" pitchFamily="34" charset="0"/>
              </a:defRPr>
            </a:lvl1pPr>
          </a:lstStyle>
          <a:p>
            <a:fld id="{CFF4B978-1D82-7745-80C5-DBABA6B131D3}" type="slidenum">
              <a:rPr lang="en-US" smtClean="0"/>
              <a:pPr/>
              <a:t>‹#›</a:t>
            </a:fld>
            <a:endParaRPr lang="en-US" dirty="0"/>
          </a:p>
        </p:txBody>
      </p:sp>
      <p:sp>
        <p:nvSpPr>
          <p:cNvPr id="7" name="Title 11">
            <a:extLst>
              <a:ext uri="{FF2B5EF4-FFF2-40B4-BE49-F238E27FC236}">
                <a16:creationId xmlns:a16="http://schemas.microsoft.com/office/drawing/2014/main" id="{A1B827AF-7849-F9B6-3907-49A13CFCFDAB}"/>
              </a:ext>
            </a:extLst>
          </p:cNvPr>
          <p:cNvSpPr>
            <a:spLocks noGrp="1"/>
          </p:cNvSpPr>
          <p:nvPr>
            <p:ph type="title" hasCustomPrompt="1"/>
          </p:nvPr>
        </p:nvSpPr>
        <p:spPr>
          <a:xfrm>
            <a:off x="690417" y="342901"/>
            <a:ext cx="8717432" cy="928116"/>
          </a:xfrm>
        </p:spPr>
        <p:txBody>
          <a:bodyPr/>
          <a:lstStyle/>
          <a:p>
            <a:r>
              <a:rPr lang="en-US" sz="2933" b="0" i="0" dirty="0">
                <a:latin typeface="Oracle Sans" panose="020B0503020204020204" pitchFamily="34" charset="0"/>
              </a:rPr>
              <a:t>Safe harbor statement</a:t>
            </a:r>
          </a:p>
        </p:txBody>
      </p:sp>
      <p:pic>
        <p:nvPicPr>
          <p:cNvPr id="6" name="Graphic 5">
            <a:extLst>
              <a:ext uri="{FF2B5EF4-FFF2-40B4-BE49-F238E27FC236}">
                <a16:creationId xmlns:a16="http://schemas.microsoft.com/office/drawing/2014/main" id="{2FACA4CC-E9B9-FFA5-EFD5-5BA9332EC2E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0"/>
            <a:ext cx="169164" cy="6858000"/>
          </a:xfrm>
          <a:prstGeom prst="rect">
            <a:avLst/>
          </a:prstGeom>
        </p:spPr>
      </p:pic>
    </p:spTree>
    <p:extLst>
      <p:ext uri="{BB962C8B-B14F-4D97-AF65-F5344CB8AC3E}">
        <p14:creationId xmlns:p14="http://schemas.microsoft.com/office/powerpoint/2010/main" val="2048802351"/>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Section Divider_03">
    <p:bg>
      <p:bgPr>
        <a:solidFill>
          <a:srgbClr val="04232C"/>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FF5471F-D98A-77FC-587A-02C12D3E3220}"/>
              </a:ext>
            </a:extLst>
          </p:cNvPr>
          <p:cNvSpPr>
            <a:spLocks noGrp="1"/>
          </p:cNvSpPr>
          <p:nvPr>
            <p:ph type="ftr" sz="quarter" idx="10"/>
          </p:nvPr>
        </p:nvSpPr>
        <p:spPr/>
        <p:txBody>
          <a:bodyPr/>
          <a:lstStyle>
            <a:lvl1pPr>
              <a:defRPr>
                <a:solidFill>
                  <a:schemeClr val="bg1"/>
                </a:solidFill>
              </a:defRPr>
            </a:lvl1pPr>
          </a:lstStyle>
          <a:p>
            <a:r>
              <a:rPr lang="en-US">
                <a:sym typeface="Symbol" pitchFamily="2" charset="2"/>
              </a:rPr>
              <a:t>Copyright © 2025, Oracle and/or its affiliates | Restricted</a:t>
            </a:r>
            <a:endParaRPr lang="en-CA" dirty="0"/>
          </a:p>
        </p:txBody>
      </p:sp>
      <p:sp>
        <p:nvSpPr>
          <p:cNvPr id="5" name="Slide Number Placeholder 4">
            <a:extLst>
              <a:ext uri="{FF2B5EF4-FFF2-40B4-BE49-F238E27FC236}">
                <a16:creationId xmlns:a16="http://schemas.microsoft.com/office/drawing/2014/main" id="{AD9861D6-9FFA-8DA2-BF61-F83E1CE8A164}"/>
              </a:ext>
            </a:extLst>
          </p:cNvPr>
          <p:cNvSpPr>
            <a:spLocks noGrp="1"/>
          </p:cNvSpPr>
          <p:nvPr>
            <p:ph type="sldNum" sz="quarter" idx="11"/>
          </p:nvPr>
        </p:nvSpPr>
        <p:spPr/>
        <p:txBody>
          <a:bodyPr/>
          <a:lstStyle>
            <a:lvl1pPr>
              <a:defRPr>
                <a:solidFill>
                  <a:schemeClr val="bg1"/>
                </a:solidFill>
              </a:defRPr>
            </a:lvl1pPr>
          </a:lstStyle>
          <a:p>
            <a:fld id="{CFF4B978-1D82-7745-80C5-DBABA6B131D3}" type="slidenum">
              <a:rPr lang="en-US" smtClean="0"/>
              <a:pPr/>
              <a:t>‹#›</a:t>
            </a:fld>
            <a:endParaRPr lang="en-US"/>
          </a:p>
        </p:txBody>
      </p:sp>
      <p:sp>
        <p:nvSpPr>
          <p:cNvPr id="7" name="Title 1">
            <a:extLst>
              <a:ext uri="{FF2B5EF4-FFF2-40B4-BE49-F238E27FC236}">
                <a16:creationId xmlns:a16="http://schemas.microsoft.com/office/drawing/2014/main" id="{BCD2C68A-FFF8-5C27-D87A-96E9D3797229}"/>
              </a:ext>
            </a:extLst>
          </p:cNvPr>
          <p:cNvSpPr>
            <a:spLocks noGrp="1"/>
          </p:cNvSpPr>
          <p:nvPr>
            <p:ph type="title" hasCustomPrompt="1"/>
          </p:nvPr>
        </p:nvSpPr>
        <p:spPr>
          <a:xfrm>
            <a:off x="660444" y="160338"/>
            <a:ext cx="5283544" cy="1719263"/>
          </a:xfrm>
        </p:spPr>
        <p:txBody>
          <a:bodyPr anchor="b">
            <a:noAutofit/>
          </a:bodyPr>
          <a:lstStyle>
            <a:lvl1pPr>
              <a:defRPr lang="en-US" sz="4267" b="0" i="0" dirty="0">
                <a:solidFill>
                  <a:schemeClr val="bg1"/>
                </a:solidFill>
                <a:latin typeface="Oracle Sans" panose="020B0503020204020204" pitchFamily="34" charset="0"/>
              </a:defRPr>
            </a:lvl1pPr>
          </a:lstStyle>
          <a:p>
            <a:r>
              <a:rPr lang="en-US" dirty="0"/>
              <a:t>Click to edit Title</a:t>
            </a:r>
            <a:br>
              <a:rPr lang="en-US" dirty="0"/>
            </a:br>
            <a:r>
              <a:rPr lang="en-US" dirty="0"/>
              <a:t>(up to 2 lines)</a:t>
            </a:r>
          </a:p>
        </p:txBody>
      </p:sp>
      <p:sp>
        <p:nvSpPr>
          <p:cNvPr id="8" name="Text Placeholder 2">
            <a:extLst>
              <a:ext uri="{FF2B5EF4-FFF2-40B4-BE49-F238E27FC236}">
                <a16:creationId xmlns:a16="http://schemas.microsoft.com/office/drawing/2014/main" id="{26737780-3B2C-D78C-CBA7-307FE921151C}"/>
              </a:ext>
            </a:extLst>
          </p:cNvPr>
          <p:cNvSpPr>
            <a:spLocks noGrp="1"/>
          </p:cNvSpPr>
          <p:nvPr>
            <p:ph type="body" idx="1" hasCustomPrompt="1"/>
          </p:nvPr>
        </p:nvSpPr>
        <p:spPr>
          <a:xfrm>
            <a:off x="660443" y="2186253"/>
            <a:ext cx="4479159" cy="2309548"/>
          </a:xfrm>
        </p:spPr>
        <p:txBody>
          <a:bodyPr>
            <a:noAutofit/>
          </a:bodyPr>
          <a:lstStyle>
            <a:lvl1pPr marL="0" indent="0">
              <a:lnSpc>
                <a:spcPct val="110000"/>
              </a:lnSpc>
              <a:buNone/>
              <a:defRPr sz="2133" b="0" i="0">
                <a:solidFill>
                  <a:schemeClr val="bg1"/>
                </a:solidFill>
                <a:latin typeface="Oracle Sans" panose="020B0503020204020204" pitchFamily="34" charset="0"/>
                <a:cs typeface="Oracle Sans" panose="020B0503020204020204" pitchFamily="34" charset="0"/>
              </a:defRPr>
            </a:lvl1pPr>
            <a:lvl2pPr marL="457147" indent="0">
              <a:buNone/>
              <a:defRPr sz="2000">
                <a:solidFill>
                  <a:schemeClr val="tx1">
                    <a:tint val="75000"/>
                  </a:schemeClr>
                </a:solidFill>
              </a:defRPr>
            </a:lvl2pPr>
            <a:lvl3pPr marL="914296" indent="0">
              <a:buNone/>
              <a:defRPr sz="1800">
                <a:solidFill>
                  <a:schemeClr val="tx1">
                    <a:tint val="75000"/>
                  </a:schemeClr>
                </a:solidFill>
              </a:defRPr>
            </a:lvl3pPr>
            <a:lvl4pPr marL="1371443" indent="0">
              <a:buNone/>
              <a:defRPr sz="1600">
                <a:solidFill>
                  <a:schemeClr val="tx1">
                    <a:tint val="75000"/>
                  </a:schemeClr>
                </a:solidFill>
              </a:defRPr>
            </a:lvl4pPr>
            <a:lvl5pPr marL="1828590" indent="0">
              <a:buNone/>
              <a:defRPr sz="1600">
                <a:solidFill>
                  <a:schemeClr val="tx1">
                    <a:tint val="75000"/>
                  </a:schemeClr>
                </a:solidFill>
              </a:defRPr>
            </a:lvl5pPr>
            <a:lvl6pPr marL="2285738" indent="0">
              <a:buNone/>
              <a:defRPr sz="1600">
                <a:solidFill>
                  <a:schemeClr val="tx1">
                    <a:tint val="75000"/>
                  </a:schemeClr>
                </a:solidFill>
              </a:defRPr>
            </a:lvl6pPr>
            <a:lvl7pPr marL="2742885" indent="0">
              <a:buNone/>
              <a:defRPr sz="1600">
                <a:solidFill>
                  <a:schemeClr val="tx1">
                    <a:tint val="75000"/>
                  </a:schemeClr>
                </a:solidFill>
              </a:defRPr>
            </a:lvl7pPr>
            <a:lvl8pPr marL="3200032" indent="0">
              <a:buNone/>
              <a:defRPr sz="1600">
                <a:solidFill>
                  <a:schemeClr val="tx1">
                    <a:tint val="75000"/>
                  </a:schemeClr>
                </a:solidFill>
              </a:defRPr>
            </a:lvl8pPr>
            <a:lvl9pPr marL="3657179" indent="0">
              <a:buNone/>
              <a:defRPr sz="1600">
                <a:solidFill>
                  <a:schemeClr val="tx1">
                    <a:tint val="75000"/>
                  </a:schemeClr>
                </a:solidFill>
              </a:defRPr>
            </a:lvl9pPr>
          </a:lstStyle>
          <a:p>
            <a:pPr lvl="0"/>
            <a:r>
              <a:rPr lang="en-US" dirty="0"/>
              <a:t>Subtitle goes here</a:t>
            </a:r>
          </a:p>
        </p:txBody>
      </p:sp>
      <p:pic>
        <p:nvPicPr>
          <p:cNvPr id="2" name="Picture 1">
            <a:extLst>
              <a:ext uri="{FF2B5EF4-FFF2-40B4-BE49-F238E27FC236}">
                <a16:creationId xmlns:a16="http://schemas.microsoft.com/office/drawing/2014/main" id="{EC072305-7660-2B11-5BBB-7561412115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flipV="1">
            <a:off x="9042324" y="1346125"/>
            <a:ext cx="4495800" cy="1803551"/>
          </a:xfrm>
          <a:prstGeom prst="rect">
            <a:avLst/>
          </a:prstGeom>
        </p:spPr>
      </p:pic>
    </p:spTree>
    <p:extLst>
      <p:ext uri="{BB962C8B-B14F-4D97-AF65-F5344CB8AC3E}">
        <p14:creationId xmlns:p14="http://schemas.microsoft.com/office/powerpoint/2010/main" val="1486103113"/>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solidFill>
                  <a:srgbClr val="606060"/>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fld id="{346C5096-6188-4396-9E8E-C7DC5E109130}" type="datetime1">
              <a:rPr lang="en-US" smtClean="0"/>
              <a:t>7/22/2025</a:t>
            </a:fld>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dirty="0"/>
              <a:t>Copyright © 2022, Oracle and/or its affiliates  |  Confidential: Internal/Restricted/Highly Restricted</a:t>
            </a:r>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51033779"/>
      </p:ext>
    </p:extLst>
  </p:cSld>
  <p:clrMapOvr>
    <a:masterClrMapping/>
  </p:clrMapOvr>
  <p:transition spd="slow">
    <p:wip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1_Light - Tit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362333"/>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4134183237"/>
      </p:ext>
    </p:extLst>
  </p:cSld>
  <p:clrMapOvr>
    <a:masterClrMapping/>
  </p:clrMapOvr>
  <p:transition spd="slow">
    <p:wip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Light - Title 1 Column">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a:xfrm>
            <a:off x="838200" y="6356350"/>
            <a:ext cx="2743200" cy="365125"/>
          </a:xfrm>
          <a:prstGeom prst="rect">
            <a:avLst/>
          </a:prstGeom>
        </p:spPr>
        <p:txBody>
          <a:bodyPr/>
          <a:lstStyle/>
          <a:p>
            <a:fld id="{EE332461-0228-4CE6-818B-14050AF0840D}" type="datetime1">
              <a:rPr lang="en-US" smtClean="0"/>
              <a:t>7/22/2025</a:t>
            </a:fld>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dirty="0"/>
              <a:t>Copyright © 2022, Oracle and/or its affiliates  |  Confidential: Internal/Restricted/Highly Restricted</a:t>
            </a:r>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16" name="Content">
            <a:extLst>
              <a:ext uri="{FF2B5EF4-FFF2-40B4-BE49-F238E27FC236}">
                <a16:creationId xmlns:a16="http://schemas.microsoft.com/office/drawing/2014/main" id="{B9AD53CC-DC4B-493A-A31F-251C36811399}"/>
              </a:ext>
            </a:extLst>
          </p:cNvPr>
          <p:cNvSpPr>
            <a:spLocks noGrp="1"/>
          </p:cNvSpPr>
          <p:nvPr>
            <p:ph sz="quarter" idx="17"/>
          </p:nvPr>
        </p:nvSpPr>
        <p:spPr>
          <a:xfrm>
            <a:off x="766763" y="1600201"/>
            <a:ext cx="10671175" cy="45069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a:extLst>
              <a:ext uri="{FF2B5EF4-FFF2-40B4-BE49-F238E27FC236}">
                <a16:creationId xmlns:a16="http://schemas.microsoft.com/office/drawing/2014/main" id="{C3FB6D10-A56F-46BF-8672-E18296A83AD8}"/>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Tree>
    <p:extLst>
      <p:ext uri="{BB962C8B-B14F-4D97-AF65-F5344CB8AC3E}">
        <p14:creationId xmlns:p14="http://schemas.microsoft.com/office/powerpoint/2010/main" val="2478014955"/>
      </p:ext>
    </p:extLst>
  </p:cSld>
  <p:clrMapOvr>
    <a:masterClrMapping/>
  </p:clrMapOvr>
  <p:transition spd="slow">
    <p:wip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Section Divider_03">
    <p:bg>
      <p:bgPr>
        <a:solidFill>
          <a:srgbClr val="04232C"/>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FF5471F-D98A-77FC-587A-02C12D3E3220}"/>
              </a:ext>
            </a:extLst>
          </p:cNvPr>
          <p:cNvSpPr>
            <a:spLocks noGrp="1"/>
          </p:cNvSpPr>
          <p:nvPr>
            <p:ph type="ftr" sz="quarter" idx="10"/>
          </p:nvPr>
        </p:nvSpPr>
        <p:spPr/>
        <p:txBody>
          <a:bodyPr/>
          <a:lstStyle>
            <a:lvl1pPr>
              <a:defRPr>
                <a:solidFill>
                  <a:schemeClr val="bg1"/>
                </a:solidFill>
              </a:defRPr>
            </a:lvl1pPr>
          </a:lstStyle>
          <a:p>
            <a:r>
              <a:rPr lang="en-US">
                <a:sym typeface="Symbol" pitchFamily="2" charset="2"/>
              </a:rPr>
              <a:t>Copyright © 2025, Oracle and/or its affiliates | Restricted</a:t>
            </a:r>
            <a:endParaRPr lang="en-CA" dirty="0"/>
          </a:p>
        </p:txBody>
      </p:sp>
      <p:sp>
        <p:nvSpPr>
          <p:cNvPr id="5" name="Slide Number Placeholder 4">
            <a:extLst>
              <a:ext uri="{FF2B5EF4-FFF2-40B4-BE49-F238E27FC236}">
                <a16:creationId xmlns:a16="http://schemas.microsoft.com/office/drawing/2014/main" id="{AD9861D6-9FFA-8DA2-BF61-F83E1CE8A164}"/>
              </a:ext>
            </a:extLst>
          </p:cNvPr>
          <p:cNvSpPr>
            <a:spLocks noGrp="1"/>
          </p:cNvSpPr>
          <p:nvPr>
            <p:ph type="sldNum" sz="quarter" idx="11"/>
          </p:nvPr>
        </p:nvSpPr>
        <p:spPr/>
        <p:txBody>
          <a:bodyPr/>
          <a:lstStyle>
            <a:lvl1pPr>
              <a:defRPr>
                <a:solidFill>
                  <a:schemeClr val="bg1"/>
                </a:solidFill>
              </a:defRPr>
            </a:lvl1pPr>
          </a:lstStyle>
          <a:p>
            <a:fld id="{CFF4B978-1D82-7745-80C5-DBABA6B131D3}" type="slidenum">
              <a:rPr lang="en-US" smtClean="0"/>
              <a:pPr/>
              <a:t>‹#›</a:t>
            </a:fld>
            <a:endParaRPr lang="en-US"/>
          </a:p>
        </p:txBody>
      </p:sp>
      <p:sp>
        <p:nvSpPr>
          <p:cNvPr id="7" name="Title 1">
            <a:extLst>
              <a:ext uri="{FF2B5EF4-FFF2-40B4-BE49-F238E27FC236}">
                <a16:creationId xmlns:a16="http://schemas.microsoft.com/office/drawing/2014/main" id="{BCD2C68A-FFF8-5C27-D87A-96E9D3797229}"/>
              </a:ext>
            </a:extLst>
          </p:cNvPr>
          <p:cNvSpPr>
            <a:spLocks noGrp="1"/>
          </p:cNvSpPr>
          <p:nvPr>
            <p:ph type="title" hasCustomPrompt="1"/>
          </p:nvPr>
        </p:nvSpPr>
        <p:spPr>
          <a:xfrm>
            <a:off x="660444" y="160338"/>
            <a:ext cx="5283544" cy="1719263"/>
          </a:xfrm>
        </p:spPr>
        <p:txBody>
          <a:bodyPr anchor="b">
            <a:noAutofit/>
          </a:bodyPr>
          <a:lstStyle>
            <a:lvl1pPr>
              <a:defRPr lang="en-US" sz="4267" b="0" i="0" dirty="0">
                <a:solidFill>
                  <a:schemeClr val="bg1"/>
                </a:solidFill>
                <a:latin typeface="Oracle Sans" panose="020B0503020204020204" pitchFamily="34" charset="0"/>
              </a:defRPr>
            </a:lvl1pPr>
          </a:lstStyle>
          <a:p>
            <a:r>
              <a:rPr lang="en-US" dirty="0"/>
              <a:t>Click to edit Title</a:t>
            </a:r>
            <a:br>
              <a:rPr lang="en-US" dirty="0"/>
            </a:br>
            <a:r>
              <a:rPr lang="en-US" dirty="0"/>
              <a:t>(up to 2 lines)</a:t>
            </a:r>
          </a:p>
        </p:txBody>
      </p:sp>
      <p:sp>
        <p:nvSpPr>
          <p:cNvPr id="8" name="Text Placeholder 2">
            <a:extLst>
              <a:ext uri="{FF2B5EF4-FFF2-40B4-BE49-F238E27FC236}">
                <a16:creationId xmlns:a16="http://schemas.microsoft.com/office/drawing/2014/main" id="{26737780-3B2C-D78C-CBA7-307FE921151C}"/>
              </a:ext>
            </a:extLst>
          </p:cNvPr>
          <p:cNvSpPr>
            <a:spLocks noGrp="1"/>
          </p:cNvSpPr>
          <p:nvPr>
            <p:ph type="body" idx="1" hasCustomPrompt="1"/>
          </p:nvPr>
        </p:nvSpPr>
        <p:spPr>
          <a:xfrm>
            <a:off x="660443" y="2186253"/>
            <a:ext cx="4479159" cy="2309548"/>
          </a:xfrm>
        </p:spPr>
        <p:txBody>
          <a:bodyPr>
            <a:noAutofit/>
          </a:bodyPr>
          <a:lstStyle>
            <a:lvl1pPr marL="0" indent="0">
              <a:lnSpc>
                <a:spcPct val="110000"/>
              </a:lnSpc>
              <a:buNone/>
              <a:defRPr sz="2133" b="0" i="0">
                <a:solidFill>
                  <a:schemeClr val="bg1"/>
                </a:solidFill>
                <a:latin typeface="Oracle Sans" panose="020B0503020204020204" pitchFamily="34" charset="0"/>
                <a:cs typeface="Oracle Sans" panose="020B0503020204020204" pitchFamily="34" charset="0"/>
              </a:defRPr>
            </a:lvl1pPr>
            <a:lvl2pPr marL="457147" indent="0">
              <a:buNone/>
              <a:defRPr sz="2000">
                <a:solidFill>
                  <a:schemeClr val="tx1">
                    <a:tint val="75000"/>
                  </a:schemeClr>
                </a:solidFill>
              </a:defRPr>
            </a:lvl2pPr>
            <a:lvl3pPr marL="914296" indent="0">
              <a:buNone/>
              <a:defRPr sz="1800">
                <a:solidFill>
                  <a:schemeClr val="tx1">
                    <a:tint val="75000"/>
                  </a:schemeClr>
                </a:solidFill>
              </a:defRPr>
            </a:lvl3pPr>
            <a:lvl4pPr marL="1371443" indent="0">
              <a:buNone/>
              <a:defRPr sz="1600">
                <a:solidFill>
                  <a:schemeClr val="tx1">
                    <a:tint val="75000"/>
                  </a:schemeClr>
                </a:solidFill>
              </a:defRPr>
            </a:lvl4pPr>
            <a:lvl5pPr marL="1828590" indent="0">
              <a:buNone/>
              <a:defRPr sz="1600">
                <a:solidFill>
                  <a:schemeClr val="tx1">
                    <a:tint val="75000"/>
                  </a:schemeClr>
                </a:solidFill>
              </a:defRPr>
            </a:lvl5pPr>
            <a:lvl6pPr marL="2285738" indent="0">
              <a:buNone/>
              <a:defRPr sz="1600">
                <a:solidFill>
                  <a:schemeClr val="tx1">
                    <a:tint val="75000"/>
                  </a:schemeClr>
                </a:solidFill>
              </a:defRPr>
            </a:lvl6pPr>
            <a:lvl7pPr marL="2742885" indent="0">
              <a:buNone/>
              <a:defRPr sz="1600">
                <a:solidFill>
                  <a:schemeClr val="tx1">
                    <a:tint val="75000"/>
                  </a:schemeClr>
                </a:solidFill>
              </a:defRPr>
            </a:lvl7pPr>
            <a:lvl8pPr marL="3200032" indent="0">
              <a:buNone/>
              <a:defRPr sz="1600">
                <a:solidFill>
                  <a:schemeClr val="tx1">
                    <a:tint val="75000"/>
                  </a:schemeClr>
                </a:solidFill>
              </a:defRPr>
            </a:lvl8pPr>
            <a:lvl9pPr marL="3657179" indent="0">
              <a:buNone/>
              <a:defRPr sz="1600">
                <a:solidFill>
                  <a:schemeClr val="tx1">
                    <a:tint val="75000"/>
                  </a:schemeClr>
                </a:solidFill>
              </a:defRPr>
            </a:lvl9pPr>
          </a:lstStyle>
          <a:p>
            <a:pPr lvl="0"/>
            <a:r>
              <a:rPr lang="en-US" dirty="0"/>
              <a:t>Subtitle goes here</a:t>
            </a:r>
          </a:p>
        </p:txBody>
      </p:sp>
      <p:pic>
        <p:nvPicPr>
          <p:cNvPr id="2" name="Picture 1">
            <a:extLst>
              <a:ext uri="{FF2B5EF4-FFF2-40B4-BE49-F238E27FC236}">
                <a16:creationId xmlns:a16="http://schemas.microsoft.com/office/drawing/2014/main" id="{EC072305-7660-2B11-5BBB-7561412115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flipV="1">
            <a:off x="9042324" y="1346125"/>
            <a:ext cx="4495800" cy="1803551"/>
          </a:xfrm>
          <a:prstGeom prst="rect">
            <a:avLst/>
          </a:prstGeom>
        </p:spPr>
      </p:pic>
    </p:spTree>
    <p:extLst>
      <p:ext uri="{BB962C8B-B14F-4D97-AF65-F5344CB8AC3E}">
        <p14:creationId xmlns:p14="http://schemas.microsoft.com/office/powerpoint/2010/main" val="1149515826"/>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97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97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97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fld id="{8381BC09-957D-45CD-9E0C-0CFA8700F9F5}" type="datetime1">
              <a:rPr lang="en-US" smtClean="0"/>
              <a:t>7/22/2025</a:t>
            </a:fld>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dirty="0"/>
              <a:t>Copyright © 2022, Oracle and/or its affiliates  |  Confidential: Internal/Restricted/Highly Restricted</a:t>
            </a:r>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72350140"/>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solidFill>
                  <a:srgbClr val="606060"/>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fld id="{F1BEC230-374E-4E2A-8BB1-C01222A51658}" type="datetime1">
              <a:rPr lang="en-US" smtClean="0"/>
              <a:t>7/22/2025</a:t>
            </a:fld>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dirty="0"/>
              <a:t>Copyright © 2022, Oracle and/or its affiliates  |  Confidential: Internal/Restricted/Highly Restricted</a:t>
            </a:r>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192285113"/>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3.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theme" Target="../theme/theme2.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41" Type="http://schemas.openxmlformats.org/officeDocument/2006/relationships/slideLayout" Target="../slideLayouts/slideLayout72.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image" Target="../media/image14.png"/><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image" Target="../media/image13.png"/><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33">
            <a:extLst>
              <a:ext uri="{28A0092B-C50C-407E-A947-70E740481C1C}">
                <a14:useLocalDpi xmlns:a14="http://schemas.microsoft.com/office/drawing/2010/main" val="0"/>
              </a:ext>
            </a:extLst>
          </a:blip>
          <a:srcRect t="70307"/>
          <a:stretch/>
        </p:blipFill>
        <p:spPr>
          <a:xfrm>
            <a:off x="6343650" y="5964193"/>
            <a:ext cx="5848350" cy="896551"/>
          </a:xfrm>
          <a:prstGeom prst="rect">
            <a:avLst/>
          </a:prstGeom>
        </p:spPr>
      </p:pic>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9956097"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a:t>Copyright © 2022, Oracle and/or its affiliates  |  Confidential: Internal/Restricted/Highly Restricted</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fld id="{82BDA199-1C6F-4B76-931E-007EAA6F75F8}" type="datetime1">
              <a:rPr lang="en-US" smtClean="0"/>
              <a:t>7/22/2025</a:t>
            </a:fld>
            <a:endParaRPr lang="en-US" dirty="0"/>
          </a:p>
        </p:txBody>
      </p:sp>
      <p:pic>
        <p:nvPicPr>
          <p:cNvPr id="3" name="Picture 2"/>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8520157" y="6115050"/>
            <a:ext cx="830345" cy="830345"/>
          </a:xfrm>
          <a:prstGeom prst="rect">
            <a:avLst/>
          </a:prstGeom>
        </p:spPr>
      </p:pic>
      <p:sp>
        <p:nvSpPr>
          <p:cNvPr id="7" name="TextBox 6">
            <a:extLst>
              <a:ext uri="{FF2B5EF4-FFF2-40B4-BE49-F238E27FC236}">
                <a16:creationId xmlns:a16="http://schemas.microsoft.com/office/drawing/2014/main" id="{98D3351E-8A71-0CDB-B4C2-89F6BAF8B55C}"/>
              </a:ext>
            </a:extLst>
          </p:cNvPr>
          <p:cNvSpPr txBox="1"/>
          <p:nvPr userDrawn="1">
            <p:extLst>
              <p:ext uri="{1162E1C5-73C7-4A58-AE30-91384D911F3F}">
                <p184:classification xmlns:p184="http://schemas.microsoft.com/office/powerpoint/2018/4/main" val="ftr"/>
              </p:ext>
            </p:extLst>
          </p:nvPr>
        </p:nvSpPr>
        <p:spPr>
          <a:xfrm>
            <a:off x="63500" y="6642100"/>
            <a:ext cx="1543050" cy="152400"/>
          </a:xfrm>
          <a:prstGeom prst="rect">
            <a:avLst/>
          </a:prstGeom>
        </p:spPr>
        <p:txBody>
          <a:bodyPr horzOverflow="overflow" lIns="0" tIns="0" rIns="0" bIns="0">
            <a:spAutoFit/>
          </a:bodyPr>
          <a:lstStyle/>
          <a:p>
            <a:pPr algn="l"/>
            <a:r>
              <a:rPr lang="en-IN"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Oracle Internal</a:t>
            </a:r>
          </a:p>
        </p:txBody>
      </p:sp>
    </p:spTree>
    <p:extLst>
      <p:ext uri="{BB962C8B-B14F-4D97-AF65-F5344CB8AC3E}">
        <p14:creationId xmlns:p14="http://schemas.microsoft.com/office/powerpoint/2010/main" val="375680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754" r:id="rId29"/>
    <p:sldLayoutId id="2147483755" r:id="rId30"/>
    <p:sldLayoutId id="2147483756" r:id="rId31"/>
  </p:sldLayoutIdLst>
  <p:transition spd="slow">
    <p:wipe/>
  </p:transition>
  <p:hf hdr="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3" cstate="screen">
            <a:alphaModFix amt="82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0417" y="342901"/>
            <a:ext cx="8717432" cy="928116"/>
          </a:xfrm>
          <a:prstGeom prst="rect">
            <a:avLst/>
          </a:prstGeom>
          <a:ln>
            <a:noFill/>
          </a:ln>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96646" y="1371601"/>
            <a:ext cx="10676945" cy="4351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CF8B2F8B-E601-664C-81CF-08F39A1109E6}"/>
              </a:ext>
            </a:extLst>
          </p:cNvPr>
          <p:cNvSpPr>
            <a:spLocks noGrp="1"/>
          </p:cNvSpPr>
          <p:nvPr>
            <p:ph type="ftr" sz="quarter" idx="3"/>
          </p:nvPr>
        </p:nvSpPr>
        <p:spPr>
          <a:xfrm>
            <a:off x="705720" y="6492876"/>
            <a:ext cx="5026533" cy="365125"/>
          </a:xfrm>
          <a:prstGeom prst="rect">
            <a:avLst/>
          </a:prstGeom>
        </p:spPr>
        <p:txBody>
          <a:bodyPr vert="horz" lIns="91440" tIns="45720" rIns="91440" bIns="45720" rtlCol="0" anchor="ctr"/>
          <a:lstStyle>
            <a:lvl1pPr algn="l">
              <a:defRPr sz="700" b="0" i="0">
                <a:solidFill>
                  <a:schemeClr val="tx1"/>
                </a:solidFill>
                <a:latin typeface="Oracle Sans" panose="020B0503020204020204" pitchFamily="34" charset="0"/>
                <a:cs typeface="+mn-cs"/>
              </a:defRPr>
            </a:lvl1pPr>
          </a:lstStyle>
          <a:p>
            <a:r>
              <a:rPr lang="en-US">
                <a:sym typeface="Symbol" pitchFamily="2" charset="2"/>
              </a:rPr>
              <a:t>Copyright © 2025, Oracle and/or its affiliates | Restricted</a:t>
            </a:r>
            <a:endParaRPr lang="en-CA" dirty="0"/>
          </a:p>
        </p:txBody>
      </p:sp>
      <p:sp>
        <p:nvSpPr>
          <p:cNvPr id="6" name="Slide Number Placeholder 5"/>
          <p:cNvSpPr>
            <a:spLocks noGrp="1"/>
          </p:cNvSpPr>
          <p:nvPr>
            <p:ph type="sldNum" sz="quarter" idx="4"/>
          </p:nvPr>
        </p:nvSpPr>
        <p:spPr>
          <a:xfrm>
            <a:off x="260796" y="6492876"/>
            <a:ext cx="435851" cy="365125"/>
          </a:xfrm>
          <a:prstGeom prst="rect">
            <a:avLst/>
          </a:prstGeom>
        </p:spPr>
        <p:txBody>
          <a:bodyPr vert="horz" lIns="91440" tIns="45720" rIns="91440" bIns="45720" rtlCol="0" anchor="ctr"/>
          <a:lstStyle>
            <a:lvl1pPr algn="l">
              <a:defRPr lang="en-US" sz="800" b="0" i="0" smtClean="0">
                <a:latin typeface="Oracle Sans" panose="020B0503020204020204" pitchFamily="34" charset="0"/>
              </a:defRPr>
            </a:lvl1pPr>
          </a:lstStyle>
          <a:p>
            <a:fld id="{CFF4B978-1D82-7745-80C5-DBABA6B131D3}" type="slidenum">
              <a:rPr lang="en-US" smtClean="0"/>
              <a:pPr/>
              <a:t>‹#›</a:t>
            </a:fld>
            <a:endParaRPr lang="en-US" dirty="0"/>
          </a:p>
        </p:txBody>
      </p:sp>
      <p:pic>
        <p:nvPicPr>
          <p:cNvPr id="7" name="Picture 6">
            <a:extLst>
              <a:ext uri="{FF2B5EF4-FFF2-40B4-BE49-F238E27FC236}">
                <a16:creationId xmlns:a16="http://schemas.microsoft.com/office/drawing/2014/main" id="{8407065D-F5D4-BB00-54B9-598E49BEBEF6}"/>
              </a:ext>
            </a:extLst>
          </p:cNvPr>
          <p:cNvPicPr>
            <a:picLocks noChangeAspect="1"/>
          </p:cNvPicPr>
          <p:nvPr userDrawn="1"/>
        </p:nvPicPr>
        <p:blipFill>
          <a:blip r:embed="rId44" cstate="screen">
            <a:extLst>
              <a:ext uri="{28A0092B-C50C-407E-A947-70E740481C1C}">
                <a14:useLocalDpi xmlns:a14="http://schemas.microsoft.com/office/drawing/2010/main" val="0"/>
              </a:ext>
            </a:extLst>
          </a:blip>
          <a:srcRect t="839" b="839"/>
          <a:stretch/>
        </p:blipFill>
        <p:spPr>
          <a:xfrm>
            <a:off x="11381745" y="6449051"/>
            <a:ext cx="408051" cy="413712"/>
          </a:xfrm>
          <a:prstGeom prst="rect">
            <a:avLst/>
          </a:prstGeom>
        </p:spPr>
      </p:pic>
      <p:sp>
        <p:nvSpPr>
          <p:cNvPr id="9" name="TextBox 8">
            <a:extLst>
              <a:ext uri="{FF2B5EF4-FFF2-40B4-BE49-F238E27FC236}">
                <a16:creationId xmlns:a16="http://schemas.microsoft.com/office/drawing/2014/main" id="{C07C914B-9A42-4E01-A107-9973090B60DF}"/>
              </a:ext>
            </a:extLst>
          </p:cNvPr>
          <p:cNvSpPr txBox="1"/>
          <p:nvPr userDrawn="1">
            <p:extLst>
              <p:ext uri="{1162E1C5-73C7-4A58-AE30-91384D911F3F}">
                <p184:classification xmlns:p184="http://schemas.microsoft.com/office/powerpoint/2018/4/main" val="hdr"/>
              </p:ext>
            </p:extLst>
          </p:nvPr>
        </p:nvSpPr>
        <p:spPr>
          <a:xfrm>
            <a:off x="84667" y="84667"/>
            <a:ext cx="2182284" cy="205121"/>
          </a:xfrm>
          <a:prstGeom prst="rect">
            <a:avLst/>
          </a:prstGeom>
        </p:spPr>
        <p:txBody>
          <a:bodyPr horzOverflow="overflow" lIns="0" tIns="0" rIns="0" bIns="0">
            <a:spAutoFit/>
          </a:bodyPr>
          <a:lstStyle/>
          <a:p>
            <a:pPr algn="l"/>
            <a:r>
              <a:rPr lang="en-US" sz="1333">
                <a:solidFill>
                  <a:srgbClr val="000000"/>
                </a:solidFill>
                <a:latin typeface="Calibri" panose="020F0502020204030204" pitchFamily="34" charset="0"/>
                <a:cs typeface="Calibri" panose="020F0502020204030204" pitchFamily="34" charset="0"/>
              </a:rPr>
              <a:t>Confidential - Oracle Restricted</a:t>
            </a:r>
          </a:p>
        </p:txBody>
      </p:sp>
      <p:sp>
        <p:nvSpPr>
          <p:cNvPr id="10" name="TextBox 9">
            <a:extLst>
              <a:ext uri="{FF2B5EF4-FFF2-40B4-BE49-F238E27FC236}">
                <a16:creationId xmlns:a16="http://schemas.microsoft.com/office/drawing/2014/main" id="{7D1459F8-7E04-3117-4BA0-E48DE0E46736}"/>
              </a:ext>
            </a:extLst>
          </p:cNvPr>
          <p:cNvSpPr txBox="1"/>
          <p:nvPr>
            <p:extLst>
              <p:ext uri="{1162E1C5-73C7-4A58-AE30-91384D911F3F}">
                <p184:classification xmlns:p184="http://schemas.microsoft.com/office/powerpoint/2018/4/main" val="ftr"/>
              </p:ext>
            </p:extLst>
          </p:nvPr>
        </p:nvSpPr>
        <p:spPr>
          <a:xfrm>
            <a:off x="63500" y="6642100"/>
            <a:ext cx="1543050" cy="152400"/>
          </a:xfrm>
          <a:prstGeom prst="rect">
            <a:avLst/>
          </a:prstGeom>
        </p:spPr>
        <p:txBody>
          <a:bodyPr horzOverflow="overflow" lIns="0" tIns="0" rIns="0" bIns="0">
            <a:spAutoFit/>
          </a:bodyPr>
          <a:lstStyle/>
          <a:p>
            <a:pPr algn="l"/>
            <a:r>
              <a:rPr lang="en-IN"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Oracle Internal</a:t>
            </a:r>
          </a:p>
        </p:txBody>
      </p:sp>
    </p:spTree>
    <p:extLst>
      <p:ext uri="{BB962C8B-B14F-4D97-AF65-F5344CB8AC3E}">
        <p14:creationId xmlns:p14="http://schemas.microsoft.com/office/powerpoint/2010/main" val="390611125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53" r:id="rId38"/>
    <p:sldLayoutId id="2147483771" r:id="rId39"/>
    <p:sldLayoutId id="2147483772" r:id="rId40"/>
    <p:sldLayoutId id="2147483773" r:id="rId41"/>
  </p:sldLayoutIdLst>
  <p:transition spd="slow">
    <p:wipe/>
  </p:transition>
  <p:hf hdr="0" dt="0"/>
  <p:txStyles>
    <p:titleStyle>
      <a:lvl1pPr algn="l" defTabSz="914296" rtl="0" eaLnBrk="1" latinLnBrk="0" hangingPunct="1">
        <a:lnSpc>
          <a:spcPct val="100000"/>
        </a:lnSpc>
        <a:spcBef>
          <a:spcPct val="0"/>
        </a:spcBef>
        <a:buNone/>
        <a:defRPr sz="2933" b="0" i="0" kern="1200">
          <a:solidFill>
            <a:schemeClr val="tx1"/>
          </a:solidFill>
          <a:latin typeface="Oracle Sans" panose="020B0503020204020204" pitchFamily="34" charset="0"/>
          <a:ea typeface="+mj-ea"/>
          <a:cs typeface="+mn-cs"/>
        </a:defRPr>
      </a:lvl1pPr>
    </p:titleStyle>
    <p:bodyStyle>
      <a:lvl1pPr marL="0" indent="0" algn="l" defTabSz="914296" rtl="0" eaLnBrk="1" latinLnBrk="0" hangingPunct="1">
        <a:lnSpc>
          <a:spcPct val="120000"/>
        </a:lnSpc>
        <a:spcBef>
          <a:spcPts val="1000"/>
        </a:spcBef>
        <a:buFont typeface="Arial" panose="020B0604020202020204" pitchFamily="34" charset="0"/>
        <a:buNone/>
        <a:defRPr lang="en-US" sz="2000" b="0" i="0" kern="1200" dirty="0">
          <a:solidFill>
            <a:schemeClr val="tx1"/>
          </a:solidFill>
          <a:latin typeface="Oracle Sans" panose="020B0503020204020204" pitchFamily="34" charset="0"/>
          <a:ea typeface="+mn-ea"/>
          <a:cs typeface="+mn-cs"/>
        </a:defRPr>
      </a:lvl1pPr>
      <a:lvl2pPr marL="0" indent="0" algn="l" defTabSz="914296" rtl="0" eaLnBrk="1" latinLnBrk="0" hangingPunct="1">
        <a:lnSpc>
          <a:spcPct val="120000"/>
        </a:lnSpc>
        <a:spcBef>
          <a:spcPts val="500"/>
        </a:spcBef>
        <a:buFont typeface="Arial" panose="020B0604020202020204" pitchFamily="34" charset="0"/>
        <a:buNone/>
        <a:defRPr lang="en-US" sz="1400" b="0" i="0" kern="1200" dirty="0">
          <a:solidFill>
            <a:schemeClr val="tx1"/>
          </a:solidFill>
          <a:latin typeface="Oracle Sans" panose="020B0503020204020204" pitchFamily="34" charset="0"/>
          <a:ea typeface="+mn-ea"/>
          <a:cs typeface="+mn-cs"/>
        </a:defRPr>
      </a:lvl2pPr>
      <a:lvl3pPr marL="228585" indent="-114293" algn="l" defTabSz="914296" rtl="0" eaLnBrk="1" latinLnBrk="0" hangingPunct="1">
        <a:lnSpc>
          <a:spcPct val="120000"/>
        </a:lnSpc>
        <a:spcBef>
          <a:spcPts val="500"/>
        </a:spcBef>
        <a:buFont typeface="Arial" panose="020B0604020202020204" pitchFamily="34" charset="0"/>
        <a:buChar char="•"/>
        <a:defRPr lang="en-US" sz="1200" b="0" i="0" kern="1200" dirty="0">
          <a:solidFill>
            <a:schemeClr val="tx1"/>
          </a:solidFill>
          <a:latin typeface="Oracle Sans" panose="020B0503020204020204" pitchFamily="34" charset="0"/>
          <a:ea typeface="+mn-ea"/>
          <a:cs typeface="+mn-cs"/>
        </a:defRPr>
      </a:lvl3pPr>
      <a:lvl4pPr marL="457170" indent="-114293" algn="l" defTabSz="914296" rtl="0" eaLnBrk="1" latinLnBrk="0" hangingPunct="1">
        <a:lnSpc>
          <a:spcPct val="120000"/>
        </a:lnSpc>
        <a:spcBef>
          <a:spcPts val="500"/>
        </a:spcBef>
        <a:buFont typeface="Arial" panose="020B0604020202020204" pitchFamily="34" charset="0"/>
        <a:buChar char="•"/>
        <a:defRPr lang="en-US" sz="1200" b="0" i="0" kern="1200" dirty="0">
          <a:solidFill>
            <a:schemeClr val="tx1"/>
          </a:solidFill>
          <a:latin typeface="Oracle Sans" panose="020B0503020204020204" pitchFamily="34" charset="0"/>
          <a:ea typeface="+mn-ea"/>
          <a:cs typeface="+mn-cs"/>
        </a:defRPr>
      </a:lvl4pPr>
      <a:lvl5pPr marL="685755" indent="-114293" algn="l" defTabSz="914296" rtl="0" eaLnBrk="1" latinLnBrk="0" hangingPunct="1">
        <a:lnSpc>
          <a:spcPct val="120000"/>
        </a:lnSpc>
        <a:spcBef>
          <a:spcPts val="500"/>
        </a:spcBef>
        <a:buFont typeface="Arial" panose="020B0604020202020204" pitchFamily="34" charset="0"/>
        <a:buChar char="•"/>
        <a:defRPr lang="en-US" sz="1200" b="0" i="0" kern="1200" dirty="0">
          <a:solidFill>
            <a:schemeClr val="tx1"/>
          </a:solidFill>
          <a:latin typeface="Oracle Sans" panose="020B0503020204020204" pitchFamily="34" charset="0"/>
          <a:ea typeface="+mn-ea"/>
          <a:cs typeface="+mn-cs"/>
        </a:defRPr>
      </a:lvl5pPr>
      <a:lvl6pPr marL="914341" indent="-114293" algn="l" defTabSz="914296" rtl="0" eaLnBrk="1" latinLnBrk="0" hangingPunct="1">
        <a:lnSpc>
          <a:spcPct val="120000"/>
        </a:lnSpc>
        <a:spcBef>
          <a:spcPts val="500"/>
        </a:spcBef>
        <a:buFont typeface="Arial" panose="020B0604020202020204" pitchFamily="34" charset="0"/>
        <a:buChar char="•"/>
        <a:defRPr sz="1200" kern="1200">
          <a:solidFill>
            <a:srgbClr val="00B0F0"/>
          </a:solidFill>
          <a:latin typeface="+mn-lt"/>
          <a:ea typeface="+mn-ea"/>
          <a:cs typeface="+mn-cs"/>
        </a:defRPr>
      </a:lvl6pPr>
      <a:lvl7pPr marL="1142926" indent="-114293" algn="l" defTabSz="914296" rtl="0" eaLnBrk="1" latinLnBrk="0" hangingPunct="1">
        <a:lnSpc>
          <a:spcPct val="120000"/>
        </a:lnSpc>
        <a:spcBef>
          <a:spcPts val="500"/>
        </a:spcBef>
        <a:buFont typeface="Arial" panose="020B0604020202020204" pitchFamily="34" charset="0"/>
        <a:buChar char="•"/>
        <a:defRPr sz="1200" kern="1200">
          <a:solidFill>
            <a:srgbClr val="00B0F0"/>
          </a:solidFill>
          <a:latin typeface="+mn-lt"/>
          <a:ea typeface="+mn-ea"/>
          <a:cs typeface="+mn-cs"/>
        </a:defRPr>
      </a:lvl7pPr>
      <a:lvl8pPr marL="1371511" indent="-114293" algn="l" defTabSz="914296" rtl="0" eaLnBrk="1" latinLnBrk="0" hangingPunct="1">
        <a:lnSpc>
          <a:spcPct val="120000"/>
        </a:lnSpc>
        <a:spcBef>
          <a:spcPts val="500"/>
        </a:spcBef>
        <a:buFont typeface="Arial" panose="020B0604020202020204" pitchFamily="34" charset="0"/>
        <a:buChar char="•"/>
        <a:defRPr sz="1200" kern="1200">
          <a:solidFill>
            <a:srgbClr val="00B0F0"/>
          </a:solidFill>
          <a:latin typeface="+mn-lt"/>
          <a:ea typeface="+mn-ea"/>
          <a:cs typeface="+mn-cs"/>
        </a:defRPr>
      </a:lvl8pPr>
      <a:lvl9pPr marL="1600096" indent="-114293" algn="l" defTabSz="914296" rtl="0" eaLnBrk="1" latinLnBrk="0" hangingPunct="1">
        <a:lnSpc>
          <a:spcPct val="120000"/>
        </a:lnSpc>
        <a:spcBef>
          <a:spcPts val="500"/>
        </a:spcBef>
        <a:buFont typeface="Arial" panose="020B0604020202020204" pitchFamily="34" charset="0"/>
        <a:buChar char="•"/>
        <a:defRPr sz="1200" kern="1200">
          <a:solidFill>
            <a:srgbClr val="00B0F0"/>
          </a:solidFill>
          <a:latin typeface="+mn-lt"/>
          <a:ea typeface="+mn-ea"/>
          <a:cs typeface="+mn-cs"/>
        </a:defRPr>
      </a:lvl9pPr>
    </p:bodyStyle>
    <p:otherStyle>
      <a:defPPr>
        <a:defRPr lang="en-US"/>
      </a:defPPr>
      <a:lvl1pPr marL="0" algn="l" defTabSz="914296" rtl="0" eaLnBrk="1" latinLnBrk="0" hangingPunct="1">
        <a:defRPr sz="1800" kern="1200">
          <a:solidFill>
            <a:schemeClr val="tx1"/>
          </a:solidFill>
          <a:latin typeface="+mn-lt"/>
          <a:ea typeface="+mn-ea"/>
          <a:cs typeface="+mn-cs"/>
        </a:defRPr>
      </a:lvl1pPr>
      <a:lvl2pPr marL="457147"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3" algn="l" defTabSz="914296" rtl="0" eaLnBrk="1" latinLnBrk="0" hangingPunct="1">
        <a:defRPr sz="1800" kern="1200">
          <a:solidFill>
            <a:schemeClr val="tx1"/>
          </a:solidFill>
          <a:latin typeface="+mn-lt"/>
          <a:ea typeface="+mn-ea"/>
          <a:cs typeface="+mn-cs"/>
        </a:defRPr>
      </a:lvl4pPr>
      <a:lvl5pPr marL="1828590" algn="l" defTabSz="914296" rtl="0" eaLnBrk="1" latinLnBrk="0" hangingPunct="1">
        <a:defRPr sz="1800" kern="1200">
          <a:solidFill>
            <a:schemeClr val="tx1"/>
          </a:solidFill>
          <a:latin typeface="+mn-lt"/>
          <a:ea typeface="+mn-ea"/>
          <a:cs typeface="+mn-cs"/>
        </a:defRPr>
      </a:lvl5pPr>
      <a:lvl6pPr marL="2285738" algn="l" defTabSz="914296" rtl="0" eaLnBrk="1" latinLnBrk="0" hangingPunct="1">
        <a:defRPr sz="1800" kern="1200">
          <a:solidFill>
            <a:schemeClr val="tx1"/>
          </a:solidFill>
          <a:latin typeface="+mn-lt"/>
          <a:ea typeface="+mn-ea"/>
          <a:cs typeface="+mn-cs"/>
        </a:defRPr>
      </a:lvl6pPr>
      <a:lvl7pPr marL="2742885" algn="l" defTabSz="914296" rtl="0" eaLnBrk="1" latinLnBrk="0" hangingPunct="1">
        <a:defRPr sz="1800" kern="1200">
          <a:solidFill>
            <a:schemeClr val="tx1"/>
          </a:solidFill>
          <a:latin typeface="+mn-lt"/>
          <a:ea typeface="+mn-ea"/>
          <a:cs typeface="+mn-cs"/>
        </a:defRPr>
      </a:lvl7pPr>
      <a:lvl8pPr marL="3200032" algn="l" defTabSz="914296" rtl="0" eaLnBrk="1" latinLnBrk="0" hangingPunct="1">
        <a:defRPr sz="1800" kern="1200">
          <a:solidFill>
            <a:schemeClr val="tx1"/>
          </a:solidFill>
          <a:latin typeface="+mn-lt"/>
          <a:ea typeface="+mn-ea"/>
          <a:cs typeface="+mn-cs"/>
        </a:defRPr>
      </a:lvl8pPr>
      <a:lvl9pPr marL="3657179" algn="l" defTabSz="91429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60">
          <p15:clr>
            <a:srgbClr val="F26B43"/>
          </p15:clr>
        </p15:guide>
        <p15:guide id="2" pos="10746">
          <p15:clr>
            <a:srgbClr val="F26B43"/>
          </p15:clr>
        </p15:guide>
        <p15:guide id="3" pos="11142">
          <p15:clr>
            <a:srgbClr val="F26B43"/>
          </p15:clr>
        </p15:guide>
        <p15:guide id="5" pos="5373">
          <p15:clr>
            <a:srgbClr val="F26B43"/>
          </p15:clr>
        </p15:guide>
        <p15:guide id="6" pos="7380">
          <p15:clr>
            <a:srgbClr val="F26B43"/>
          </p15:clr>
        </p15:guide>
        <p15:guide id="7" orient="horz" pos="162">
          <p15:clr>
            <a:srgbClr val="F26B43"/>
          </p15:clr>
        </p15:guide>
        <p15:guide id="8" orient="horz" pos="6102">
          <p15:clr>
            <a:srgbClr val="F26B43"/>
          </p15:clr>
        </p15:guide>
        <p15:guide id="9" orient="horz" pos="2709">
          <p15:clr>
            <a:srgbClr val="F26B43"/>
          </p15:clr>
        </p15:guide>
        <p15:guide id="10" orient="horz" pos="4176">
          <p15:clr>
            <a:srgbClr val="F26B43"/>
          </p15:clr>
        </p15:guide>
        <p15:guide id="11" orient="horz" pos="3240">
          <p15:clr>
            <a:srgbClr val="5ACBF0"/>
          </p15:clr>
        </p15:guide>
        <p15:guide id="12" pos="5760">
          <p15:clr>
            <a:srgbClr val="5ACBF0"/>
          </p15:clr>
        </p15:guide>
        <p15:guide id="13" orient="horz" pos="1296">
          <p15:clr>
            <a:srgbClr val="9FCC3B"/>
          </p15:clr>
        </p15:guide>
        <p15:guide id="14" orient="horz" pos="5688">
          <p15:clr>
            <a:srgbClr val="9FCC3B"/>
          </p15:clr>
        </p15:guide>
        <p15:guide id="15" orient="horz" pos="594">
          <p15:clr>
            <a:srgbClr val="F26B43"/>
          </p15:clr>
        </p15:guide>
        <p15:guide id="16" orient="horz" pos="648">
          <p15:clr>
            <a:srgbClr val="F26B43"/>
          </p15:clr>
        </p15:guide>
        <p15:guide id="17" orient="horz" pos="2850">
          <p15:clr>
            <a:srgbClr val="F26B43"/>
          </p15:clr>
        </p15:guide>
        <p15:guide id="18" pos="312">
          <p15:clr>
            <a:srgbClr val="F26B43"/>
          </p15:clr>
        </p15:guide>
        <p15:guide id="19" orient="horz">
          <p15:clr>
            <a:srgbClr val="F26B43"/>
          </p15:clr>
        </p15:guide>
        <p15:guide id="20" pos="2880">
          <p15:clr>
            <a:srgbClr val="F26B43"/>
          </p15:clr>
        </p15:guide>
        <p15:guide id="21">
          <p15:clr>
            <a:srgbClr val="F26B43"/>
          </p15:clr>
        </p15:guide>
        <p15:guide id="22" pos="7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9.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9.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51.png"/><Relationship Id="rId2" Type="http://schemas.openxmlformats.org/officeDocument/2006/relationships/slideLayout" Target="../slideLayouts/slideLayout39.xml"/><Relationship Id="rId1" Type="http://schemas.openxmlformats.org/officeDocument/2006/relationships/tags" Target="../tags/tag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4.xml"/><Relationship Id="rId1" Type="http://schemas.openxmlformats.org/officeDocument/2006/relationships/tags" Target="../tags/tag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4.xml"/><Relationship Id="rId1" Type="http://schemas.openxmlformats.org/officeDocument/2006/relationships/tags" Target="../tags/tag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55.png"/><Relationship Id="rId2" Type="http://schemas.openxmlformats.org/officeDocument/2006/relationships/slideLayout" Target="../slideLayouts/slideLayout39.xml"/><Relationship Id="rId1" Type="http://schemas.openxmlformats.org/officeDocument/2006/relationships/tags" Target="../tags/tag1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9.xml"/><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9.xml"/><Relationship Id="rId1" Type="http://schemas.openxmlformats.org/officeDocument/2006/relationships/tags" Target="../tags/tag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9.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9.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9.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4.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4.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8.xml"/><Relationship Id="rId7" Type="http://schemas.openxmlformats.org/officeDocument/2006/relationships/image" Target="../media/image45.svg"/><Relationship Id="rId2" Type="http://schemas.openxmlformats.org/officeDocument/2006/relationships/slideLayout" Target="../slideLayouts/slideLayout39.xml"/><Relationship Id="rId1" Type="http://schemas.openxmlformats.org/officeDocument/2006/relationships/tags" Target="../tags/tag3.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7.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4.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D46B00B-FA77-9BBE-376D-EB2E3C78D163}"/>
              </a:ext>
            </a:extLst>
          </p:cNvPr>
          <p:cNvSpPr>
            <a:spLocks noGrp="1"/>
          </p:cNvSpPr>
          <p:nvPr>
            <p:ph type="ftr" sz="quarter" idx="11"/>
          </p:nvPr>
        </p:nvSpPr>
        <p:spPr>
          <a:xfrm>
            <a:off x="705720" y="6410683"/>
            <a:ext cx="5026533" cy="365125"/>
          </a:xfrm>
        </p:spPr>
        <p:txBody>
          <a:bodyPr/>
          <a:lstStyle/>
          <a:p>
            <a:pPr defTabSz="899567"/>
            <a:r>
              <a:rPr lang="en-US" dirty="0">
                <a:solidFill>
                  <a:srgbClr val="FFFFFF"/>
                </a:solidFill>
                <a:sym typeface="Symbol" pitchFamily="2" charset="2"/>
              </a:rPr>
              <a:t>Copyright © 2025, Oracle and/or its affiliates | Restricted</a:t>
            </a:r>
            <a:endParaRPr lang="en-CA" dirty="0">
              <a:solidFill>
                <a:srgbClr val="FFFFFF"/>
              </a:solidFill>
            </a:endParaRPr>
          </a:p>
        </p:txBody>
      </p:sp>
      <p:sp>
        <p:nvSpPr>
          <p:cNvPr id="4" name="Title 1">
            <a:extLst>
              <a:ext uri="{FF2B5EF4-FFF2-40B4-BE49-F238E27FC236}">
                <a16:creationId xmlns:a16="http://schemas.microsoft.com/office/drawing/2014/main" id="{0340D86F-9D20-7CD1-FABC-5B66C3AF1FCD}"/>
              </a:ext>
            </a:extLst>
          </p:cNvPr>
          <p:cNvSpPr>
            <a:spLocks noGrp="1"/>
          </p:cNvSpPr>
          <p:nvPr>
            <p:ph type="ctrTitle"/>
          </p:nvPr>
        </p:nvSpPr>
        <p:spPr>
          <a:xfrm>
            <a:off x="704850" y="1565275"/>
            <a:ext cx="6511925" cy="1560513"/>
          </a:xfrm>
        </p:spPr>
        <p:txBody>
          <a:bodyPr>
            <a:normAutofit fontScale="90000"/>
          </a:bodyPr>
          <a:lstStyle/>
          <a:p>
            <a:r>
              <a:rPr lang="en-US" dirty="0"/>
              <a:t>Middleware Automation</a:t>
            </a:r>
            <a:br>
              <a:rPr lang="en-US" sz="2800" dirty="0"/>
            </a:br>
            <a:br>
              <a:rPr lang="en-US" sz="2800" dirty="0"/>
            </a:br>
            <a:r>
              <a:rPr lang="en-US" sz="2800" dirty="0"/>
              <a:t>Internship Project :</a:t>
            </a:r>
            <a:br>
              <a:rPr lang="en-US" dirty="0"/>
            </a:br>
            <a:r>
              <a:rPr lang="en-US" sz="2700" dirty="0"/>
              <a:t>Jenkins driven MOSFS  AT Tool Dev/Unit Testing</a:t>
            </a:r>
            <a:br>
              <a:rPr lang="en-US" sz="2700" dirty="0"/>
            </a:br>
            <a:endParaRPr lang="en-US" sz="2400" dirty="0"/>
          </a:p>
        </p:txBody>
      </p:sp>
      <p:sp>
        <p:nvSpPr>
          <p:cNvPr id="9" name="Subtitle 6">
            <a:extLst>
              <a:ext uri="{FF2B5EF4-FFF2-40B4-BE49-F238E27FC236}">
                <a16:creationId xmlns:a16="http://schemas.microsoft.com/office/drawing/2014/main" id="{6EA75605-961C-1359-15CC-F668E70ED4DA}"/>
              </a:ext>
            </a:extLst>
          </p:cNvPr>
          <p:cNvSpPr txBox="1">
            <a:spLocks/>
          </p:cNvSpPr>
          <p:nvPr/>
        </p:nvSpPr>
        <p:spPr>
          <a:xfrm>
            <a:off x="705720" y="3981451"/>
            <a:ext cx="6027895" cy="1233346"/>
          </a:xfrm>
          <a:prstGeom prst="rect">
            <a:avLst/>
          </a:prstGeom>
        </p:spPr>
        <p:txBody>
          <a:bodyPr vert="horz" lIns="91440" tIns="45720" rIns="91440" bIns="45720" rtlCol="0">
            <a:noAutofit/>
          </a:bodyPr>
          <a:lstStyle>
            <a:lvl1pPr marL="0" indent="0" algn="l" defTabSz="914296" rtl="0" eaLnBrk="1" latinLnBrk="0" hangingPunct="1">
              <a:lnSpc>
                <a:spcPct val="120000"/>
              </a:lnSpc>
              <a:spcBef>
                <a:spcPts val="100"/>
              </a:spcBef>
              <a:buFont typeface="Arial" panose="020B0604020202020204" pitchFamily="34" charset="0"/>
              <a:buNone/>
              <a:defRPr lang="en-US" sz="1600" b="0" i="0" kern="1200">
                <a:solidFill>
                  <a:schemeClr val="tx1"/>
                </a:solidFill>
                <a:latin typeface="Oracle Sans" panose="020B0503020204020204" pitchFamily="34" charset="0"/>
                <a:ea typeface="+mn-ea"/>
                <a:cs typeface="+mn-cs"/>
              </a:defRPr>
            </a:lvl1pPr>
            <a:lvl2pPr marL="457147" indent="0" algn="ctr" defTabSz="914296" rtl="0" eaLnBrk="1" latinLnBrk="0" hangingPunct="1">
              <a:lnSpc>
                <a:spcPct val="120000"/>
              </a:lnSpc>
              <a:spcBef>
                <a:spcPts val="500"/>
              </a:spcBef>
              <a:buFont typeface="Arial" panose="020B0604020202020204" pitchFamily="34" charset="0"/>
              <a:buNone/>
              <a:defRPr lang="en-US" sz="2000" b="0" i="0" kern="1200">
                <a:solidFill>
                  <a:schemeClr val="tx1"/>
                </a:solidFill>
                <a:latin typeface="Oracle Sans" panose="020B0503020204020204" pitchFamily="34" charset="0"/>
                <a:ea typeface="+mn-ea"/>
                <a:cs typeface="+mn-cs"/>
              </a:defRPr>
            </a:lvl2pPr>
            <a:lvl3pPr marL="914296" indent="0" algn="ctr" defTabSz="914296" rtl="0" eaLnBrk="1" latinLnBrk="0" hangingPunct="1">
              <a:lnSpc>
                <a:spcPct val="120000"/>
              </a:lnSpc>
              <a:spcBef>
                <a:spcPts val="500"/>
              </a:spcBef>
              <a:buFont typeface="Arial" panose="020B0604020202020204" pitchFamily="34" charset="0"/>
              <a:buNone/>
              <a:defRPr lang="en-US" sz="1800" b="0" i="0" kern="1200">
                <a:solidFill>
                  <a:schemeClr val="tx1"/>
                </a:solidFill>
                <a:latin typeface="Oracle Sans" panose="020B0503020204020204" pitchFamily="34" charset="0"/>
                <a:ea typeface="+mn-ea"/>
                <a:cs typeface="+mn-cs"/>
              </a:defRPr>
            </a:lvl3pPr>
            <a:lvl4pPr marL="1371443" indent="0" algn="ctr" defTabSz="914296" rtl="0" eaLnBrk="1" latinLnBrk="0" hangingPunct="1">
              <a:lnSpc>
                <a:spcPct val="120000"/>
              </a:lnSpc>
              <a:spcBef>
                <a:spcPts val="500"/>
              </a:spcBef>
              <a:buFont typeface="Arial" panose="020B0604020202020204" pitchFamily="34" charset="0"/>
              <a:buNone/>
              <a:defRPr lang="en-US" sz="1600" b="0" i="0" kern="1200">
                <a:solidFill>
                  <a:schemeClr val="tx1"/>
                </a:solidFill>
                <a:latin typeface="Oracle Sans" panose="020B0503020204020204" pitchFamily="34" charset="0"/>
                <a:ea typeface="+mn-ea"/>
                <a:cs typeface="+mn-cs"/>
              </a:defRPr>
            </a:lvl4pPr>
            <a:lvl5pPr marL="1828590" indent="0" algn="ctr" defTabSz="914296" rtl="0" eaLnBrk="1" latinLnBrk="0" hangingPunct="1">
              <a:lnSpc>
                <a:spcPct val="120000"/>
              </a:lnSpc>
              <a:spcBef>
                <a:spcPts val="500"/>
              </a:spcBef>
              <a:buFont typeface="Arial" panose="020B0604020202020204" pitchFamily="34" charset="0"/>
              <a:buNone/>
              <a:defRPr lang="en-US" sz="1600" b="0" i="0" kern="1200">
                <a:solidFill>
                  <a:schemeClr val="tx1"/>
                </a:solidFill>
                <a:latin typeface="Oracle Sans" panose="020B0503020204020204" pitchFamily="34" charset="0"/>
                <a:ea typeface="+mn-ea"/>
                <a:cs typeface="+mn-cs"/>
              </a:defRPr>
            </a:lvl5pPr>
            <a:lvl6pPr marL="2285738" indent="0" algn="ctr" defTabSz="914296" rtl="0" eaLnBrk="1" latinLnBrk="0" hangingPunct="1">
              <a:lnSpc>
                <a:spcPct val="120000"/>
              </a:lnSpc>
              <a:spcBef>
                <a:spcPts val="500"/>
              </a:spcBef>
              <a:buFont typeface="Arial" panose="020B0604020202020204" pitchFamily="34" charset="0"/>
              <a:buNone/>
              <a:defRPr sz="1600" kern="1200">
                <a:solidFill>
                  <a:srgbClr val="00B0F0"/>
                </a:solidFill>
                <a:latin typeface="+mn-lt"/>
                <a:ea typeface="+mn-ea"/>
                <a:cs typeface="+mn-cs"/>
              </a:defRPr>
            </a:lvl6pPr>
            <a:lvl7pPr marL="2742885" indent="0" algn="ctr" defTabSz="914296" rtl="0" eaLnBrk="1" latinLnBrk="0" hangingPunct="1">
              <a:lnSpc>
                <a:spcPct val="120000"/>
              </a:lnSpc>
              <a:spcBef>
                <a:spcPts val="500"/>
              </a:spcBef>
              <a:buFont typeface="Arial" panose="020B0604020202020204" pitchFamily="34" charset="0"/>
              <a:buNone/>
              <a:defRPr sz="1600" kern="1200">
                <a:solidFill>
                  <a:srgbClr val="00B0F0"/>
                </a:solidFill>
                <a:latin typeface="+mn-lt"/>
                <a:ea typeface="+mn-ea"/>
                <a:cs typeface="+mn-cs"/>
              </a:defRPr>
            </a:lvl7pPr>
            <a:lvl8pPr marL="3200032" indent="0" algn="ctr" defTabSz="914296" rtl="0" eaLnBrk="1" latinLnBrk="0" hangingPunct="1">
              <a:lnSpc>
                <a:spcPct val="120000"/>
              </a:lnSpc>
              <a:spcBef>
                <a:spcPts val="500"/>
              </a:spcBef>
              <a:buFont typeface="Arial" panose="020B0604020202020204" pitchFamily="34" charset="0"/>
              <a:buNone/>
              <a:defRPr sz="1600" kern="1200">
                <a:solidFill>
                  <a:srgbClr val="00B0F0"/>
                </a:solidFill>
                <a:latin typeface="+mn-lt"/>
                <a:ea typeface="+mn-ea"/>
                <a:cs typeface="+mn-cs"/>
              </a:defRPr>
            </a:lvl8pPr>
            <a:lvl9pPr marL="3657179" indent="0" algn="ctr" defTabSz="914296" rtl="0" eaLnBrk="1" latinLnBrk="0" hangingPunct="1">
              <a:lnSpc>
                <a:spcPct val="120000"/>
              </a:lnSpc>
              <a:spcBef>
                <a:spcPts val="500"/>
              </a:spcBef>
              <a:buFont typeface="Arial" panose="020B0604020202020204" pitchFamily="34" charset="0"/>
              <a:buNone/>
              <a:defRPr sz="1600" kern="1200">
                <a:solidFill>
                  <a:srgbClr val="00B0F0"/>
                </a:solidFill>
                <a:latin typeface="+mn-lt"/>
                <a:ea typeface="+mn-ea"/>
                <a:cs typeface="+mn-cs"/>
              </a:defRPr>
            </a:lvl9pPr>
          </a:lstStyle>
          <a:p>
            <a:r>
              <a:rPr lang="en-US" sz="1733" dirty="0">
                <a:solidFill>
                  <a:schemeClr val="accent3"/>
                </a:solidFill>
              </a:rPr>
              <a:t>Animish Payal - Intern</a:t>
            </a:r>
          </a:p>
          <a:p>
            <a:r>
              <a:rPr lang="en-US" sz="1733" dirty="0">
                <a:solidFill>
                  <a:schemeClr val="accent3"/>
                </a:solidFill>
              </a:rPr>
              <a:t>Technical Mentor : Daniel Mortimer</a:t>
            </a:r>
          </a:p>
          <a:p>
            <a:endParaRPr lang="en-US" sz="1733" dirty="0">
              <a:solidFill>
                <a:schemeClr val="accent3"/>
              </a:solidFill>
            </a:endParaRPr>
          </a:p>
        </p:txBody>
      </p:sp>
    </p:spTree>
    <p:extLst>
      <p:ext uri="{BB962C8B-B14F-4D97-AF65-F5344CB8AC3E}">
        <p14:creationId xmlns:p14="http://schemas.microsoft.com/office/powerpoint/2010/main" val="1432146081"/>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074E1-3FCA-D968-4084-76E17FF6DC4C}"/>
              </a:ext>
            </a:extLst>
          </p:cNvPr>
          <p:cNvSpPr>
            <a:spLocks noGrp="1"/>
          </p:cNvSpPr>
          <p:nvPr>
            <p:ph type="title"/>
          </p:nvPr>
        </p:nvSpPr>
        <p:spPr/>
        <p:txBody>
          <a:bodyPr/>
          <a:lstStyle/>
          <a:p>
            <a:r>
              <a:rPr lang="en-US" dirty="0"/>
              <a:t>Test Plan Manager | </a:t>
            </a:r>
            <a:r>
              <a:rPr lang="en-US" dirty="0">
                <a:solidFill>
                  <a:srgbClr val="FFC000"/>
                </a:solidFill>
              </a:rPr>
              <a:t>Key Features</a:t>
            </a:r>
          </a:p>
        </p:txBody>
      </p:sp>
      <p:sp>
        <p:nvSpPr>
          <p:cNvPr id="3" name="Footer Placeholder 2">
            <a:extLst>
              <a:ext uri="{FF2B5EF4-FFF2-40B4-BE49-F238E27FC236}">
                <a16:creationId xmlns:a16="http://schemas.microsoft.com/office/drawing/2014/main" id="{7115D8B4-822C-3B37-4136-2973CDCFFEED}"/>
              </a:ext>
            </a:extLst>
          </p:cNvPr>
          <p:cNvSpPr>
            <a:spLocks noGrp="1"/>
          </p:cNvSpPr>
          <p:nvPr>
            <p:ph type="ftr" sz="quarter" idx="10"/>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Oracle Sans" panose="020B0503020204020204" pitchFamily="34" charset="0"/>
                <a:ea typeface="+mn-ea"/>
                <a:cs typeface="+mn-cs"/>
                <a:sym typeface="Symbol" pitchFamily="2" charset="2"/>
              </a:rPr>
              <a:t>Copyright © 2025, Oracle and/or its affiliates | Restricted</a:t>
            </a:r>
            <a:endParaRPr kumimoji="0" lang="en-CA" sz="7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mn-cs"/>
            </a:endParaRPr>
          </a:p>
        </p:txBody>
      </p:sp>
      <p:sp>
        <p:nvSpPr>
          <p:cNvPr id="4" name="Slide Number Placeholder 3">
            <a:extLst>
              <a:ext uri="{FF2B5EF4-FFF2-40B4-BE49-F238E27FC236}">
                <a16:creationId xmlns:a16="http://schemas.microsoft.com/office/drawing/2014/main" id="{DA80970E-BBF1-EB36-9363-7BFF4042A724}"/>
              </a:ext>
            </a:extLst>
          </p:cNvPr>
          <p:cNvSpPr>
            <a:spLocks noGrp="1"/>
          </p:cNvSpPr>
          <p:nvPr>
            <p:ph type="sldNum" sz="quarter" idx="11"/>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fld id="{CFF4B978-1D82-7745-80C5-DBABA6B131D3}" type="slidenum">
              <a:rPr kumimoji="0" lang="en-US" sz="800" b="0" i="0" u="none" strike="noStrike" kern="1200" cap="none" spc="0" normalizeH="0" baseline="0" noProof="0" smtClean="0">
                <a:ln>
                  <a:noFill/>
                </a:ln>
                <a:solidFill>
                  <a:srgbClr val="FFFFFF"/>
                </a:solidFill>
                <a:effectLst/>
                <a:uLnTx/>
                <a:uFillTx/>
                <a:latin typeface="Oracle Sans" panose="020B0503020204020204" pitchFamily="34" charset="0"/>
                <a:ea typeface="+mn-ea"/>
                <a:cs typeface="+mn-cs"/>
              </a:rPr>
              <a:pPr marL="0" marR="0" lvl="0" indent="0" algn="l" defTabSz="899567"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endParaRPr>
          </a:p>
        </p:txBody>
      </p:sp>
      <p:sp>
        <p:nvSpPr>
          <p:cNvPr id="8" name="TextBox 7">
            <a:extLst>
              <a:ext uri="{FF2B5EF4-FFF2-40B4-BE49-F238E27FC236}">
                <a16:creationId xmlns:a16="http://schemas.microsoft.com/office/drawing/2014/main" id="{09CC9CEE-4D38-91F3-6997-AA044C31D9EF}"/>
              </a:ext>
            </a:extLst>
          </p:cNvPr>
          <p:cNvSpPr txBox="1"/>
          <p:nvPr/>
        </p:nvSpPr>
        <p:spPr>
          <a:xfrm>
            <a:off x="767886" y="1533068"/>
            <a:ext cx="10941514" cy="3970318"/>
          </a:xfrm>
          <a:prstGeom prst="rect">
            <a:avLst/>
          </a:prstGeom>
          <a:noFill/>
        </p:spPr>
        <p:txBody>
          <a:bodyPr wrap="square" rtlCol="0">
            <a:spAutoFit/>
          </a:bodyPr>
          <a:lstStyle/>
          <a:p>
            <a:pPr marL="285750" marR="0" lvl="0" indent="-285750" algn="l" defTabSz="8995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1" dirty="0">
                <a:solidFill>
                  <a:srgbClr val="FFFFFF"/>
                </a:solidFill>
                <a:latin typeface="Oracle Sans Tab"/>
              </a:rPr>
              <a:t>User Input: </a:t>
            </a:r>
          </a:p>
          <a:p>
            <a:pPr marL="742950" lvl="1" indent="-285750" defTabSz="899567">
              <a:buFont typeface="Arial" panose="020B0604020202020204" pitchFamily="34" charset="0"/>
              <a:buChar char="•"/>
              <a:defRPr/>
            </a:pPr>
            <a:r>
              <a:rPr lang="en-IN" dirty="0">
                <a:solidFill>
                  <a:srgbClr val="FFFFFF"/>
                </a:solidFill>
                <a:latin typeface="Oracle Sans Tab"/>
              </a:rPr>
              <a:t>User interacts with a menu-driven interface to start the process.</a:t>
            </a:r>
          </a:p>
          <a:p>
            <a:pPr marL="285750" indent="-285750" defTabSz="899567">
              <a:buFont typeface="Arial" panose="020B0604020202020204" pitchFamily="34" charset="0"/>
              <a:buChar char="•"/>
              <a:defRPr/>
            </a:pPr>
            <a:r>
              <a:rPr lang="en-IN" b="1" dirty="0">
                <a:solidFill>
                  <a:srgbClr val="FFFFFF"/>
                </a:solidFill>
              </a:rPr>
              <a:t>Dynamic Input File Generation: </a:t>
            </a:r>
          </a:p>
          <a:p>
            <a:pPr marL="742950" lvl="1" indent="-285750" defTabSz="899567">
              <a:buFont typeface="Arial" panose="020B0604020202020204" pitchFamily="34" charset="0"/>
              <a:buChar char="•"/>
              <a:defRPr/>
            </a:pPr>
            <a:r>
              <a:rPr lang="en-IN" dirty="0">
                <a:solidFill>
                  <a:srgbClr val="FFFFFF"/>
                </a:solidFill>
              </a:rPr>
              <a:t>Script prompts for required details ( e.g Product Version, SR Description etc) by parsing through a sample Json Template and looks for tokens made to identify placeholder required for the test.</a:t>
            </a:r>
          </a:p>
          <a:p>
            <a:pPr marL="285750" indent="-285750" defTabSz="899567">
              <a:buFont typeface="Arial" panose="020B0604020202020204" pitchFamily="34" charset="0"/>
              <a:buChar char="•"/>
              <a:defRPr/>
            </a:pPr>
            <a:r>
              <a:rPr lang="en-IN" b="1" dirty="0"/>
              <a:t>Organised Test File Staging: </a:t>
            </a:r>
          </a:p>
          <a:p>
            <a:pPr marL="742950" lvl="1" indent="-285750" defTabSz="899567">
              <a:buFont typeface="Arial" panose="020B0604020202020204" pitchFamily="34" charset="0"/>
              <a:buChar char="•"/>
              <a:defRPr/>
            </a:pPr>
            <a:r>
              <a:rPr lang="en-IN" dirty="0"/>
              <a:t>Test files are placed in dedicated Pre-staging folders, improving organization and traceability.</a:t>
            </a:r>
          </a:p>
          <a:p>
            <a:pPr marL="285750" indent="-285750" defTabSz="899567">
              <a:buFont typeface="Arial" panose="020B0604020202020204" pitchFamily="34" charset="0"/>
              <a:buChar char="•"/>
              <a:defRPr/>
            </a:pPr>
            <a:r>
              <a:rPr lang="en-IN" b="1" dirty="0"/>
              <a:t>Central Log/History: </a:t>
            </a:r>
          </a:p>
          <a:p>
            <a:pPr marL="742950" lvl="1" indent="-285750" defTabSz="899567">
              <a:buFont typeface="Arial" panose="020B0604020202020204" pitchFamily="34" charset="0"/>
              <a:buChar char="•"/>
              <a:defRPr/>
            </a:pPr>
            <a:r>
              <a:rPr lang="en-IN" dirty="0"/>
              <a:t>Each test run is logged with its SR number, SR title , User etc , supporting easy tracking and reduces manual intervention for organisation.</a:t>
            </a:r>
          </a:p>
          <a:p>
            <a:pPr marL="285750" indent="-285750" defTabSz="899567">
              <a:buFont typeface="Arial" panose="020B0604020202020204" pitchFamily="34" charset="0"/>
              <a:buChar char="•"/>
              <a:defRPr/>
            </a:pPr>
            <a:r>
              <a:rPr lang="en-IN" b="1" dirty="0"/>
              <a:t>Automated Test Execution: </a:t>
            </a:r>
          </a:p>
          <a:p>
            <a:pPr marL="742950" lvl="1" indent="-285750" defTabSz="899567">
              <a:buFont typeface="Arial" panose="020B0604020202020204" pitchFamily="34" charset="0"/>
              <a:buChar char="•"/>
              <a:defRPr/>
            </a:pPr>
            <a:r>
              <a:rPr lang="en-IN" dirty="0"/>
              <a:t>Tests can be executed locally or triggered via Jenkins.</a:t>
            </a:r>
          </a:p>
          <a:p>
            <a:pPr marL="285750" indent="-285750" defTabSz="899567">
              <a:buFont typeface="Arial" panose="020B0604020202020204" pitchFamily="34" charset="0"/>
              <a:buChar char="•"/>
              <a:defRPr/>
            </a:pPr>
            <a:r>
              <a:rPr lang="en-IN" b="1" dirty="0"/>
              <a:t>Input Validation: </a:t>
            </a:r>
          </a:p>
          <a:p>
            <a:pPr marL="742950" lvl="1" indent="-285750" defTabSz="899567">
              <a:buFont typeface="Arial" panose="020B0604020202020204" pitchFamily="34" charset="0"/>
              <a:buChar char="•"/>
              <a:defRPr/>
            </a:pPr>
            <a:r>
              <a:rPr lang="en-IN" dirty="0"/>
              <a:t>Ensure data follows proper Regex rules and helps prevent error before proceeding.</a:t>
            </a:r>
            <a:endParaRPr lang="en-IN" b="1" dirty="0"/>
          </a:p>
        </p:txBody>
      </p:sp>
    </p:spTree>
    <p:custDataLst>
      <p:tags r:id="rId1"/>
    </p:custDataLst>
    <p:extLst>
      <p:ext uri="{BB962C8B-B14F-4D97-AF65-F5344CB8AC3E}">
        <p14:creationId xmlns:p14="http://schemas.microsoft.com/office/powerpoint/2010/main" val="109928986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074E1-3FCA-D968-4084-76E17FF6DC4C}"/>
              </a:ext>
            </a:extLst>
          </p:cNvPr>
          <p:cNvSpPr>
            <a:spLocks noGrp="1"/>
          </p:cNvSpPr>
          <p:nvPr>
            <p:ph type="title"/>
          </p:nvPr>
        </p:nvSpPr>
        <p:spPr/>
        <p:txBody>
          <a:bodyPr/>
          <a:lstStyle/>
          <a:p>
            <a:r>
              <a:rPr lang="en-US" dirty="0"/>
              <a:t>Input File Generation| </a:t>
            </a:r>
            <a:r>
              <a:rPr lang="en-US" dirty="0">
                <a:solidFill>
                  <a:srgbClr val="FFC000"/>
                </a:solidFill>
              </a:rPr>
              <a:t>Key Features</a:t>
            </a:r>
          </a:p>
        </p:txBody>
      </p:sp>
      <p:sp>
        <p:nvSpPr>
          <p:cNvPr id="3" name="Footer Placeholder 2">
            <a:extLst>
              <a:ext uri="{FF2B5EF4-FFF2-40B4-BE49-F238E27FC236}">
                <a16:creationId xmlns:a16="http://schemas.microsoft.com/office/drawing/2014/main" id="{7115D8B4-822C-3B37-4136-2973CDCFFEED}"/>
              </a:ext>
            </a:extLst>
          </p:cNvPr>
          <p:cNvSpPr>
            <a:spLocks noGrp="1"/>
          </p:cNvSpPr>
          <p:nvPr>
            <p:ph type="ftr" sz="quarter" idx="10"/>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Oracle Sans" panose="020B0503020204020204" pitchFamily="34" charset="0"/>
                <a:ea typeface="+mn-ea"/>
                <a:cs typeface="+mn-cs"/>
                <a:sym typeface="Symbol" pitchFamily="2" charset="2"/>
              </a:rPr>
              <a:t>Copyright © 2025, Oracle and/or its affiliates | Restricted</a:t>
            </a:r>
            <a:endParaRPr kumimoji="0" lang="en-CA" sz="7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mn-cs"/>
            </a:endParaRPr>
          </a:p>
        </p:txBody>
      </p:sp>
      <p:sp>
        <p:nvSpPr>
          <p:cNvPr id="4" name="Slide Number Placeholder 3">
            <a:extLst>
              <a:ext uri="{FF2B5EF4-FFF2-40B4-BE49-F238E27FC236}">
                <a16:creationId xmlns:a16="http://schemas.microsoft.com/office/drawing/2014/main" id="{DA80970E-BBF1-EB36-9363-7BFF4042A724}"/>
              </a:ext>
            </a:extLst>
          </p:cNvPr>
          <p:cNvSpPr>
            <a:spLocks noGrp="1"/>
          </p:cNvSpPr>
          <p:nvPr>
            <p:ph type="sldNum" sz="quarter" idx="11"/>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fld id="{CFF4B978-1D82-7745-80C5-DBABA6B131D3}" type="slidenum">
              <a:rPr kumimoji="0" lang="en-US" sz="800" b="0" i="0" u="none" strike="noStrike" kern="1200" cap="none" spc="0" normalizeH="0" baseline="0" noProof="0" smtClean="0">
                <a:ln>
                  <a:noFill/>
                </a:ln>
                <a:solidFill>
                  <a:srgbClr val="FFFFFF"/>
                </a:solidFill>
                <a:effectLst/>
                <a:uLnTx/>
                <a:uFillTx/>
                <a:latin typeface="Oracle Sans" panose="020B0503020204020204" pitchFamily="34" charset="0"/>
                <a:ea typeface="+mn-ea"/>
                <a:cs typeface="+mn-cs"/>
              </a:rPr>
              <a:pPr marL="0" marR="0" lvl="0" indent="0" algn="l" defTabSz="899567"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endParaRPr>
          </a:p>
        </p:txBody>
      </p:sp>
      <p:sp>
        <p:nvSpPr>
          <p:cNvPr id="15" name="TextBox 14">
            <a:extLst>
              <a:ext uri="{FF2B5EF4-FFF2-40B4-BE49-F238E27FC236}">
                <a16:creationId xmlns:a16="http://schemas.microsoft.com/office/drawing/2014/main" id="{CB37D2BB-C386-FAC7-590F-D489573AD2E0}"/>
              </a:ext>
            </a:extLst>
          </p:cNvPr>
          <p:cNvSpPr txBox="1"/>
          <p:nvPr/>
        </p:nvSpPr>
        <p:spPr>
          <a:xfrm>
            <a:off x="705720" y="1458380"/>
            <a:ext cx="4571130" cy="25237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FFE864">
                    <a:lumMod val="75000"/>
                  </a:srgbClr>
                </a:solidFill>
                <a:effectLst/>
                <a:uLnTx/>
                <a:uFillTx/>
                <a:latin typeface="Oracle Sans Tab"/>
              </a:rPr>
              <a:t>Template Parsing with Placeholders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noProof="0" dirty="0">
                <a:solidFill>
                  <a:srgbClr val="F1EFED"/>
                </a:solidFill>
                <a:latin typeface="Oracle Sans Tab"/>
              </a:rPr>
              <a:t>The script reads a JSON template containing placeholders for inputs</a:t>
            </a:r>
            <a:r>
              <a:rPr lang="en-IN" dirty="0">
                <a:solidFill>
                  <a:srgbClr val="F1EFED"/>
                </a:solidFill>
                <a:latin typeface="Oracle Sans Tab"/>
              </a:rPr>
              <a:t> pertaining to Event Types:</a:t>
            </a:r>
            <a:endParaRPr lang="en-IN" noProof="0" dirty="0">
              <a:solidFill>
                <a:srgbClr val="F1EFED"/>
              </a:solidFill>
              <a:latin typeface="Oracle Sans Tab"/>
            </a:endParaRPr>
          </a:p>
          <a:p>
            <a:pPr marL="742950" lvl="1" indent="-285750">
              <a:buFont typeface="Arial" panose="020B0604020202020204" pitchFamily="34" charset="0"/>
              <a:buChar char="•"/>
              <a:defRPr/>
            </a:pPr>
            <a:r>
              <a:rPr lang="en-IN" sz="1600" noProof="0" dirty="0">
                <a:solidFill>
                  <a:srgbClr val="F1EFED"/>
                </a:solidFill>
                <a:latin typeface="Oracle Sans Tab"/>
              </a:rPr>
              <a:t>New SR</a:t>
            </a:r>
          </a:p>
          <a:p>
            <a:pPr marL="742950" lvl="1" indent="-285750">
              <a:buFont typeface="Arial" panose="020B0604020202020204" pitchFamily="34" charset="0"/>
              <a:buChar char="•"/>
              <a:defRPr/>
            </a:pPr>
            <a:r>
              <a:rPr lang="en-IN" sz="1600" dirty="0">
                <a:solidFill>
                  <a:srgbClr val="F1EFED"/>
                </a:solidFill>
                <a:latin typeface="Oracle Sans Tab"/>
              </a:rPr>
              <a:t>File Ready</a:t>
            </a:r>
          </a:p>
          <a:p>
            <a:pPr marL="742950" lvl="1" indent="-285750">
              <a:buFont typeface="Arial" panose="020B0604020202020204" pitchFamily="34" charset="0"/>
              <a:buChar char="•"/>
              <a:defRPr/>
            </a:pPr>
            <a:r>
              <a:rPr lang="en-IN" sz="1600" noProof="0" dirty="0">
                <a:solidFill>
                  <a:srgbClr val="F1EFED"/>
                </a:solidFill>
                <a:latin typeface="Oracle Sans Tab"/>
              </a:rPr>
              <a:t>Interactive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solidFill>
                  <a:srgbClr val="F1EFED"/>
                </a:solidFill>
                <a:latin typeface="Oracle Sans Tab"/>
              </a:rPr>
              <a:t>Requests for input categorized for </a:t>
            </a:r>
            <a:r>
              <a:rPr lang="en-IN" b="1" dirty="0">
                <a:solidFill>
                  <a:srgbClr val="F1EFED"/>
                </a:solidFill>
                <a:latin typeface="Oracle Sans Tab"/>
              </a:rPr>
              <a:t>basic </a:t>
            </a:r>
            <a:r>
              <a:rPr lang="en-IN" dirty="0">
                <a:solidFill>
                  <a:srgbClr val="F1EFED"/>
                </a:solidFill>
                <a:latin typeface="Oracle Sans Tab"/>
              </a:rPr>
              <a:t>and </a:t>
            </a:r>
            <a:r>
              <a:rPr lang="en-IN" b="1" dirty="0">
                <a:solidFill>
                  <a:srgbClr val="F1EFED"/>
                </a:solidFill>
                <a:latin typeface="Oracle Sans Tab"/>
              </a:rPr>
              <a:t>advanced </a:t>
            </a:r>
            <a:r>
              <a:rPr lang="en-IN" dirty="0">
                <a:solidFill>
                  <a:srgbClr val="F1EFED"/>
                </a:solidFill>
                <a:latin typeface="Oracle Sans Tab"/>
              </a:rPr>
              <a:t>users.</a:t>
            </a:r>
            <a:endParaRPr lang="en-IN" noProof="0" dirty="0">
              <a:solidFill>
                <a:srgbClr val="F1EFED"/>
              </a:solidFill>
              <a:latin typeface="Oracle Sans Tab"/>
            </a:endParaRPr>
          </a:p>
        </p:txBody>
      </p:sp>
      <p:sp>
        <p:nvSpPr>
          <p:cNvPr id="16" name="TextBox 15">
            <a:extLst>
              <a:ext uri="{FF2B5EF4-FFF2-40B4-BE49-F238E27FC236}">
                <a16:creationId xmlns:a16="http://schemas.microsoft.com/office/drawing/2014/main" id="{CC31BB61-092C-451F-05C7-EC03FB109BD4}"/>
              </a:ext>
            </a:extLst>
          </p:cNvPr>
          <p:cNvSpPr txBox="1"/>
          <p:nvPr/>
        </p:nvSpPr>
        <p:spPr>
          <a:xfrm>
            <a:off x="5732253" y="1411865"/>
            <a:ext cx="5126907" cy="31700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solidFill>
                  <a:srgbClr val="FFE864">
                    <a:lumMod val="75000"/>
                  </a:srgbClr>
                </a:solidFill>
                <a:latin typeface="Oracle Sans Tab"/>
              </a:rPr>
              <a:t>User Type Detection</a:t>
            </a:r>
            <a:endParaRPr kumimoji="0" lang="en-IN" sz="2000" b="0" i="0" u="none" strike="noStrike" kern="1200" cap="none" spc="0" normalizeH="0" baseline="0" noProof="0" dirty="0">
              <a:ln>
                <a:noFill/>
              </a:ln>
              <a:solidFill>
                <a:srgbClr val="FFE864">
                  <a:lumMod val="75000"/>
                </a:srgbClr>
              </a:solidFill>
              <a:effectLst/>
              <a:uLnTx/>
              <a:uFillTx/>
              <a:latin typeface="Oracle Sans Ta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solidFill>
                  <a:srgbClr val="F1EFED"/>
                </a:solidFill>
                <a:latin typeface="Oracle Sans Tab"/>
              </a:rPr>
              <a:t>For </a:t>
            </a:r>
            <a:r>
              <a:rPr lang="en-IN" b="1" dirty="0">
                <a:solidFill>
                  <a:srgbClr val="F1EFED"/>
                </a:solidFill>
                <a:latin typeface="Oracle Sans Tab"/>
              </a:rPr>
              <a:t>basic </a:t>
            </a:r>
            <a:r>
              <a:rPr lang="en-IN" dirty="0">
                <a:solidFill>
                  <a:srgbClr val="F1EFED"/>
                </a:solidFill>
                <a:latin typeface="Oracle Sans Tab"/>
              </a:rPr>
              <a:t>users, only essential fields are prompted, keeping the process simple and quick.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1" dirty="0">
                <a:solidFill>
                  <a:srgbClr val="F1EFED"/>
                </a:solidFill>
                <a:latin typeface="Oracle Sans Tab"/>
              </a:rPr>
              <a:t>Advanced </a:t>
            </a:r>
            <a:r>
              <a:rPr lang="en-IN" dirty="0">
                <a:solidFill>
                  <a:srgbClr val="F1EFED"/>
                </a:solidFill>
                <a:latin typeface="Oracle Sans Tab"/>
              </a:rPr>
              <a:t>users can access and customize additional, less common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solidFill>
                  <a:srgbClr val="F1EFED"/>
                </a:solidFill>
                <a:latin typeface="Oracle Sans Tab"/>
              </a:rPr>
              <a:t>The placeholder tokens are flexible can be modified according to user’s requirements.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solidFill>
                  <a:srgbClr val="F1EFED"/>
                </a:solidFill>
                <a:latin typeface="Oracle Sans Tab"/>
              </a:rPr>
              <a:t>Example of Tokens :- %bas (basic string attribute), %</a:t>
            </a:r>
            <a:r>
              <a:rPr lang="en-IN" dirty="0" err="1">
                <a:solidFill>
                  <a:srgbClr val="F1EFED"/>
                </a:solidFill>
                <a:latin typeface="Oracle Sans Tab"/>
              </a:rPr>
              <a:t>adx</a:t>
            </a:r>
            <a:r>
              <a:rPr lang="en-IN" dirty="0">
                <a:solidFill>
                  <a:srgbClr val="F1EFED"/>
                </a:solidFill>
                <a:latin typeface="Oracle Sans Tab"/>
              </a:rPr>
              <a:t> (advanced string attribute) and %</a:t>
            </a:r>
            <a:r>
              <a:rPr lang="en-IN" dirty="0" err="1">
                <a:solidFill>
                  <a:srgbClr val="F1EFED"/>
                </a:solidFill>
                <a:latin typeface="Oracle Sans Tab"/>
              </a:rPr>
              <a:t>adxjson</a:t>
            </a:r>
            <a:r>
              <a:rPr lang="en-IN" dirty="0">
                <a:solidFill>
                  <a:srgbClr val="F1EFED"/>
                </a:solidFill>
                <a:latin typeface="Oracle Sans Tab"/>
              </a:rPr>
              <a:t> (advanced JSON attribute).</a:t>
            </a:r>
            <a:endParaRPr lang="en-IN" noProof="0" dirty="0">
              <a:solidFill>
                <a:srgbClr val="F1EFED"/>
              </a:solidFill>
              <a:latin typeface="Oracle Sans Tab"/>
            </a:endParaRPr>
          </a:p>
        </p:txBody>
      </p:sp>
      <p:sp>
        <p:nvSpPr>
          <p:cNvPr id="17" name="TextBox 16">
            <a:extLst>
              <a:ext uri="{FF2B5EF4-FFF2-40B4-BE49-F238E27FC236}">
                <a16:creationId xmlns:a16="http://schemas.microsoft.com/office/drawing/2014/main" id="{E1FF39BB-C486-B5EF-4ADB-1C0671334139}"/>
              </a:ext>
            </a:extLst>
          </p:cNvPr>
          <p:cNvSpPr txBox="1"/>
          <p:nvPr/>
        </p:nvSpPr>
        <p:spPr>
          <a:xfrm>
            <a:off x="731539" y="4203228"/>
            <a:ext cx="3787195" cy="17851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FFE864">
                    <a:lumMod val="75000"/>
                  </a:srgbClr>
                </a:solidFill>
                <a:effectLst/>
                <a:uLnTx/>
                <a:uFillTx/>
                <a:latin typeface="Oracle Sans Tab"/>
              </a:rPr>
              <a:t>Default Values</a:t>
            </a:r>
            <a:r>
              <a:rPr kumimoji="0" lang="en-IN" sz="2000" b="0" i="0" u="none" strike="noStrike" kern="1200" cap="none" spc="0" normalizeH="0" noProof="0" dirty="0">
                <a:ln>
                  <a:noFill/>
                </a:ln>
                <a:solidFill>
                  <a:srgbClr val="FFE864">
                    <a:lumMod val="75000"/>
                  </a:srgbClr>
                </a:solidFill>
                <a:effectLst/>
                <a:uLnTx/>
                <a:uFillTx/>
                <a:latin typeface="Oracle Sans Tab"/>
              </a:rPr>
              <a:t> for Efficiency</a:t>
            </a:r>
            <a:endParaRPr kumimoji="0" lang="en-IN" sz="2000" b="0" i="0" u="none" strike="noStrike" kern="1200" cap="none" spc="0" normalizeH="0" baseline="0" noProof="0" dirty="0">
              <a:ln>
                <a:noFill/>
              </a:ln>
              <a:solidFill>
                <a:srgbClr val="FFE864">
                  <a:lumMod val="75000"/>
                </a:srgbClr>
              </a:solidFill>
              <a:effectLst/>
              <a:uLnTx/>
              <a:uFillTx/>
              <a:latin typeface="Oracle Sans Ta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solidFill>
                  <a:srgbClr val="F1EFED"/>
                </a:solidFill>
                <a:latin typeface="Oracle Sans Tab"/>
              </a:rPr>
              <a:t>Each field comes with a sensible default value.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solidFill>
                  <a:srgbClr val="F1EFED"/>
                </a:solidFill>
                <a:latin typeface="Oracle Sans Tab"/>
              </a:rPr>
              <a:t>Users can accept defaults or override them as needed, reducing repetitive data entry.</a:t>
            </a:r>
          </a:p>
        </p:txBody>
      </p:sp>
      <p:sp>
        <p:nvSpPr>
          <p:cNvPr id="18" name="TextBox 17">
            <a:extLst>
              <a:ext uri="{FF2B5EF4-FFF2-40B4-BE49-F238E27FC236}">
                <a16:creationId xmlns:a16="http://schemas.microsoft.com/office/drawing/2014/main" id="{522D87D7-BF70-C121-53EE-487BD063BDAB}"/>
              </a:ext>
            </a:extLst>
          </p:cNvPr>
          <p:cNvSpPr txBox="1"/>
          <p:nvPr/>
        </p:nvSpPr>
        <p:spPr>
          <a:xfrm>
            <a:off x="5732253" y="4621458"/>
            <a:ext cx="5092015" cy="17851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solidFill>
                  <a:srgbClr val="FFE864">
                    <a:lumMod val="75000"/>
                  </a:srgbClr>
                </a:solidFill>
                <a:latin typeface="Oracle Sans Tab"/>
              </a:rPr>
              <a:t>Streamlined &amp; Error-Resistant</a:t>
            </a:r>
            <a:endParaRPr kumimoji="0" lang="en-IN" sz="2000" b="0" i="0" u="none" strike="noStrike" kern="1200" cap="none" spc="0" normalizeH="0" baseline="0" noProof="0" dirty="0">
              <a:ln>
                <a:noFill/>
              </a:ln>
              <a:solidFill>
                <a:srgbClr val="FFE864">
                  <a:lumMod val="75000"/>
                </a:srgbClr>
              </a:solidFill>
              <a:effectLst/>
              <a:uLnTx/>
              <a:uFillTx/>
              <a:latin typeface="Oracle Sans Ta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noProof="0" dirty="0">
                <a:solidFill>
                  <a:srgbClr val="F1EFED"/>
                </a:solidFill>
                <a:latin typeface="Oracle Sans Tab"/>
              </a:rPr>
              <a:t>The script ensures all required fields are filled, either by user input or defaults.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solidFill>
                  <a:srgbClr val="F1EFED"/>
                </a:solidFill>
                <a:latin typeface="Oracle Sans Tab"/>
              </a:rPr>
              <a:t>This approach minimizes errors and saves time, especially for frequent tasks.</a:t>
            </a:r>
            <a:endParaRPr lang="en-IN" noProof="0" dirty="0">
              <a:solidFill>
                <a:srgbClr val="F1EFED"/>
              </a:solidFill>
              <a:latin typeface="Oracle Sans Ta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b="0" i="0" u="none" strike="noStrike" kern="1200" cap="none" spc="0" normalizeH="0" baseline="0" noProof="0" dirty="0">
              <a:ln>
                <a:noFill/>
              </a:ln>
              <a:solidFill>
                <a:srgbClr val="F1EFED"/>
              </a:solidFill>
              <a:effectLst/>
              <a:uLnTx/>
              <a:uFillTx/>
              <a:latin typeface="Oracle Sans Tab"/>
            </a:endParaRPr>
          </a:p>
        </p:txBody>
      </p:sp>
    </p:spTree>
    <p:custDataLst>
      <p:tags r:id="rId1"/>
    </p:custDataLst>
    <p:extLst>
      <p:ext uri="{BB962C8B-B14F-4D97-AF65-F5344CB8AC3E}">
        <p14:creationId xmlns:p14="http://schemas.microsoft.com/office/powerpoint/2010/main" val="284292022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074E1-3FCA-D968-4084-76E17FF6DC4C}"/>
              </a:ext>
            </a:extLst>
          </p:cNvPr>
          <p:cNvSpPr>
            <a:spLocks noGrp="1"/>
          </p:cNvSpPr>
          <p:nvPr>
            <p:ph type="title"/>
          </p:nvPr>
        </p:nvSpPr>
        <p:spPr>
          <a:xfrm>
            <a:off x="260796" y="24119"/>
            <a:ext cx="8717432" cy="928116"/>
          </a:xfrm>
        </p:spPr>
        <p:txBody>
          <a:bodyPr/>
          <a:lstStyle/>
          <a:p>
            <a:r>
              <a:rPr lang="en-US" dirty="0"/>
              <a:t>Test Plan Manager | </a:t>
            </a:r>
            <a:r>
              <a:rPr lang="en-US" dirty="0">
                <a:solidFill>
                  <a:srgbClr val="FFC000"/>
                </a:solidFill>
              </a:rPr>
              <a:t>Workflow</a:t>
            </a:r>
          </a:p>
        </p:txBody>
      </p:sp>
      <p:sp>
        <p:nvSpPr>
          <p:cNvPr id="3" name="Footer Placeholder 2">
            <a:extLst>
              <a:ext uri="{FF2B5EF4-FFF2-40B4-BE49-F238E27FC236}">
                <a16:creationId xmlns:a16="http://schemas.microsoft.com/office/drawing/2014/main" id="{7115D8B4-822C-3B37-4136-2973CDCFFEED}"/>
              </a:ext>
            </a:extLst>
          </p:cNvPr>
          <p:cNvSpPr>
            <a:spLocks noGrp="1"/>
          </p:cNvSpPr>
          <p:nvPr>
            <p:ph type="ftr" sz="quarter" idx="10"/>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Oracle Sans" panose="020B0503020204020204" pitchFamily="34" charset="0"/>
                <a:ea typeface="+mn-ea"/>
                <a:cs typeface="+mn-cs"/>
                <a:sym typeface="Symbol" pitchFamily="2" charset="2"/>
              </a:rPr>
              <a:t>Copyright © 2025, Oracle and/or its affiliates | Restricted</a:t>
            </a:r>
            <a:endParaRPr kumimoji="0" lang="en-CA" sz="7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mn-cs"/>
            </a:endParaRPr>
          </a:p>
        </p:txBody>
      </p:sp>
      <p:sp>
        <p:nvSpPr>
          <p:cNvPr id="4" name="Slide Number Placeholder 3">
            <a:extLst>
              <a:ext uri="{FF2B5EF4-FFF2-40B4-BE49-F238E27FC236}">
                <a16:creationId xmlns:a16="http://schemas.microsoft.com/office/drawing/2014/main" id="{DA80970E-BBF1-EB36-9363-7BFF4042A724}"/>
              </a:ext>
            </a:extLst>
          </p:cNvPr>
          <p:cNvSpPr>
            <a:spLocks noGrp="1"/>
          </p:cNvSpPr>
          <p:nvPr>
            <p:ph type="sldNum" sz="quarter" idx="11"/>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fld id="{CFF4B978-1D82-7745-80C5-DBABA6B131D3}" type="slidenum">
              <a:rPr kumimoji="0" lang="en-US" sz="800" b="0" i="0" u="none" strike="noStrike" kern="1200" cap="none" spc="0" normalizeH="0" baseline="0" noProof="0" smtClean="0">
                <a:ln>
                  <a:noFill/>
                </a:ln>
                <a:solidFill>
                  <a:srgbClr val="FFFFFF"/>
                </a:solidFill>
                <a:effectLst/>
                <a:uLnTx/>
                <a:uFillTx/>
                <a:latin typeface="Oracle Sans" panose="020B0503020204020204" pitchFamily="34" charset="0"/>
                <a:ea typeface="+mn-ea"/>
                <a:cs typeface="+mn-cs"/>
              </a:rPr>
              <a:pPr marL="0" marR="0" lvl="0" indent="0" algn="l" defTabSz="899567"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endParaRPr>
          </a:p>
        </p:txBody>
      </p:sp>
      <p:pic>
        <p:nvPicPr>
          <p:cNvPr id="8" name="Picture 7" descr="A screenshot of a computer program&#10;&#10;AI-generated content may be incorrect.">
            <a:extLst>
              <a:ext uri="{FF2B5EF4-FFF2-40B4-BE49-F238E27FC236}">
                <a16:creationId xmlns:a16="http://schemas.microsoft.com/office/drawing/2014/main" id="{29C99064-08A4-5B96-6984-AF178D58B317}"/>
              </a:ext>
            </a:extLst>
          </p:cNvPr>
          <p:cNvPicPr>
            <a:picLocks noChangeAspect="1"/>
          </p:cNvPicPr>
          <p:nvPr/>
        </p:nvPicPr>
        <p:blipFill>
          <a:blip r:embed="rId4"/>
          <a:stretch>
            <a:fillRect/>
          </a:stretch>
        </p:blipFill>
        <p:spPr>
          <a:xfrm>
            <a:off x="258920" y="1235461"/>
            <a:ext cx="4296301" cy="2074952"/>
          </a:xfrm>
          <a:prstGeom prst="rect">
            <a:avLst/>
          </a:prstGeom>
        </p:spPr>
      </p:pic>
      <p:pic>
        <p:nvPicPr>
          <p:cNvPr id="16" name="Picture 15" descr="A computer screen with white text">
            <a:extLst>
              <a:ext uri="{FF2B5EF4-FFF2-40B4-BE49-F238E27FC236}">
                <a16:creationId xmlns:a16="http://schemas.microsoft.com/office/drawing/2014/main" id="{1D06AF16-D63A-A250-EE04-086C5C7CAED8}"/>
              </a:ext>
            </a:extLst>
          </p:cNvPr>
          <p:cNvPicPr>
            <a:picLocks noChangeAspect="1"/>
          </p:cNvPicPr>
          <p:nvPr/>
        </p:nvPicPr>
        <p:blipFill>
          <a:blip r:embed="rId5"/>
          <a:stretch>
            <a:fillRect/>
          </a:stretch>
        </p:blipFill>
        <p:spPr>
          <a:xfrm>
            <a:off x="5411635" y="1279861"/>
            <a:ext cx="6040128" cy="2273315"/>
          </a:xfrm>
          <a:prstGeom prst="rect">
            <a:avLst/>
          </a:prstGeom>
        </p:spPr>
      </p:pic>
      <p:sp>
        <p:nvSpPr>
          <p:cNvPr id="25" name="TextBox 24">
            <a:extLst>
              <a:ext uri="{FF2B5EF4-FFF2-40B4-BE49-F238E27FC236}">
                <a16:creationId xmlns:a16="http://schemas.microsoft.com/office/drawing/2014/main" id="{66A84587-4CF8-439C-2F59-973DCA3FA209}"/>
              </a:ext>
            </a:extLst>
          </p:cNvPr>
          <p:cNvSpPr txBox="1"/>
          <p:nvPr/>
        </p:nvSpPr>
        <p:spPr>
          <a:xfrm>
            <a:off x="7262450" y="756011"/>
            <a:ext cx="2338498" cy="307777"/>
          </a:xfrm>
          <a:prstGeom prst="rect">
            <a:avLst/>
          </a:prstGeom>
          <a:noFill/>
        </p:spPr>
        <p:txBody>
          <a:bodyPr wrap="square">
            <a:spAutoFit/>
          </a:bodyPr>
          <a:lstStyle/>
          <a:p>
            <a:pPr algn="ctr"/>
            <a:r>
              <a:rPr lang="en-IN" sz="1400" dirty="0"/>
              <a:t>Creation of Test Plan</a:t>
            </a:r>
          </a:p>
        </p:txBody>
      </p:sp>
      <p:pic>
        <p:nvPicPr>
          <p:cNvPr id="30" name="Picture 29" descr="A screenshot of a computer&#10;&#10;AI-generated content may be incorrect.">
            <a:extLst>
              <a:ext uri="{FF2B5EF4-FFF2-40B4-BE49-F238E27FC236}">
                <a16:creationId xmlns:a16="http://schemas.microsoft.com/office/drawing/2014/main" id="{55C59923-57C5-CE10-01D3-31E90FBF023E}"/>
              </a:ext>
            </a:extLst>
          </p:cNvPr>
          <p:cNvPicPr>
            <a:picLocks noChangeAspect="1"/>
          </p:cNvPicPr>
          <p:nvPr/>
        </p:nvPicPr>
        <p:blipFill>
          <a:blip r:embed="rId6"/>
          <a:stretch>
            <a:fillRect/>
          </a:stretch>
        </p:blipFill>
        <p:spPr>
          <a:xfrm>
            <a:off x="323778" y="4103831"/>
            <a:ext cx="4231444" cy="1969798"/>
          </a:xfrm>
          <a:prstGeom prst="rect">
            <a:avLst/>
          </a:prstGeom>
        </p:spPr>
      </p:pic>
      <p:sp>
        <p:nvSpPr>
          <p:cNvPr id="31" name="TextBox 30">
            <a:extLst>
              <a:ext uri="{FF2B5EF4-FFF2-40B4-BE49-F238E27FC236}">
                <a16:creationId xmlns:a16="http://schemas.microsoft.com/office/drawing/2014/main" id="{B41BAB37-F997-D3CC-4012-02108785864E}"/>
              </a:ext>
            </a:extLst>
          </p:cNvPr>
          <p:cNvSpPr txBox="1"/>
          <p:nvPr/>
        </p:nvSpPr>
        <p:spPr>
          <a:xfrm>
            <a:off x="909006" y="3796054"/>
            <a:ext cx="2992196" cy="307777"/>
          </a:xfrm>
          <a:prstGeom prst="rect">
            <a:avLst/>
          </a:prstGeom>
          <a:noFill/>
        </p:spPr>
        <p:txBody>
          <a:bodyPr wrap="square">
            <a:spAutoFit/>
          </a:bodyPr>
          <a:lstStyle/>
          <a:p>
            <a:pPr algn="ctr"/>
            <a:r>
              <a:rPr lang="en-IN" sz="1400" dirty="0"/>
              <a:t>Sample Entry of Test Plan Record</a:t>
            </a:r>
          </a:p>
        </p:txBody>
      </p:sp>
      <p:sp>
        <p:nvSpPr>
          <p:cNvPr id="32" name="Oval 31">
            <a:extLst>
              <a:ext uri="{FF2B5EF4-FFF2-40B4-BE49-F238E27FC236}">
                <a16:creationId xmlns:a16="http://schemas.microsoft.com/office/drawing/2014/main" id="{EA81CF8F-B1AB-6ECC-7CCC-033562FE145E}"/>
              </a:ext>
            </a:extLst>
          </p:cNvPr>
          <p:cNvSpPr/>
          <p:nvPr/>
        </p:nvSpPr>
        <p:spPr>
          <a:xfrm rot="16200000">
            <a:off x="569882" y="2026204"/>
            <a:ext cx="286372" cy="10905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Arrow: Left 32">
            <a:extLst>
              <a:ext uri="{FF2B5EF4-FFF2-40B4-BE49-F238E27FC236}">
                <a16:creationId xmlns:a16="http://schemas.microsoft.com/office/drawing/2014/main" id="{FB96DE38-3615-20B4-E337-3BA7F45BA004}"/>
              </a:ext>
            </a:extLst>
          </p:cNvPr>
          <p:cNvSpPr/>
          <p:nvPr/>
        </p:nvSpPr>
        <p:spPr>
          <a:xfrm rot="10510550">
            <a:off x="1966803" y="4512508"/>
            <a:ext cx="534577" cy="187268"/>
          </a:xfrm>
          <a:prstGeom prst="leftArrow">
            <a:avLst/>
          </a:prstGeom>
          <a:solidFill>
            <a:srgbClr val="89B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9FB1B583-BE70-BC53-61D5-DF0EF39A250D}"/>
              </a:ext>
            </a:extLst>
          </p:cNvPr>
          <p:cNvSpPr txBox="1"/>
          <p:nvPr/>
        </p:nvSpPr>
        <p:spPr>
          <a:xfrm>
            <a:off x="2508308" y="4261468"/>
            <a:ext cx="2711569" cy="523220"/>
          </a:xfrm>
          <a:prstGeom prst="rect">
            <a:avLst/>
          </a:prstGeom>
          <a:noFill/>
        </p:spPr>
        <p:txBody>
          <a:bodyPr wrap="square" rtlCol="0">
            <a:spAutoFit/>
          </a:bodyPr>
          <a:lstStyle/>
          <a:p>
            <a:r>
              <a:rPr lang="en-IN" sz="1400" dirty="0"/>
              <a:t>Test Plan ID</a:t>
            </a:r>
          </a:p>
          <a:p>
            <a:r>
              <a:rPr lang="en-IN" sz="1400" dirty="0"/>
              <a:t>(acts as identifier for Test plan) </a:t>
            </a:r>
          </a:p>
        </p:txBody>
      </p:sp>
      <p:pic>
        <p:nvPicPr>
          <p:cNvPr id="36" name="Picture 35">
            <a:extLst>
              <a:ext uri="{FF2B5EF4-FFF2-40B4-BE49-F238E27FC236}">
                <a16:creationId xmlns:a16="http://schemas.microsoft.com/office/drawing/2014/main" id="{71E05738-ED6A-233E-BE5D-54B41D498BBA}"/>
              </a:ext>
            </a:extLst>
          </p:cNvPr>
          <p:cNvPicPr>
            <a:picLocks noChangeAspect="1"/>
          </p:cNvPicPr>
          <p:nvPr/>
        </p:nvPicPr>
        <p:blipFill>
          <a:blip r:embed="rId7"/>
          <a:stretch>
            <a:fillRect/>
          </a:stretch>
        </p:blipFill>
        <p:spPr>
          <a:xfrm>
            <a:off x="5411635" y="4103831"/>
            <a:ext cx="6040128" cy="1969798"/>
          </a:xfrm>
          <a:prstGeom prst="rect">
            <a:avLst/>
          </a:prstGeom>
        </p:spPr>
      </p:pic>
      <p:sp>
        <p:nvSpPr>
          <p:cNvPr id="37" name="TextBox 36">
            <a:extLst>
              <a:ext uri="{FF2B5EF4-FFF2-40B4-BE49-F238E27FC236}">
                <a16:creationId xmlns:a16="http://schemas.microsoft.com/office/drawing/2014/main" id="{F044176F-23EA-372D-D675-1D6EE1115382}"/>
              </a:ext>
            </a:extLst>
          </p:cNvPr>
          <p:cNvSpPr txBox="1"/>
          <p:nvPr/>
        </p:nvSpPr>
        <p:spPr>
          <a:xfrm>
            <a:off x="7262450" y="3696307"/>
            <a:ext cx="2338498" cy="307777"/>
          </a:xfrm>
          <a:prstGeom prst="rect">
            <a:avLst/>
          </a:prstGeom>
          <a:noFill/>
        </p:spPr>
        <p:txBody>
          <a:bodyPr wrap="square">
            <a:spAutoFit/>
          </a:bodyPr>
          <a:lstStyle/>
          <a:p>
            <a:pPr algn="ctr"/>
            <a:r>
              <a:rPr lang="en-IN" sz="1400" dirty="0"/>
              <a:t>Staging of Test Plan</a:t>
            </a:r>
          </a:p>
        </p:txBody>
      </p:sp>
      <p:sp>
        <p:nvSpPr>
          <p:cNvPr id="40" name="TextBox 39">
            <a:extLst>
              <a:ext uri="{FF2B5EF4-FFF2-40B4-BE49-F238E27FC236}">
                <a16:creationId xmlns:a16="http://schemas.microsoft.com/office/drawing/2014/main" id="{5CE75E43-88A1-8941-A16F-56D1E379F899}"/>
              </a:ext>
            </a:extLst>
          </p:cNvPr>
          <p:cNvSpPr txBox="1"/>
          <p:nvPr/>
        </p:nvSpPr>
        <p:spPr>
          <a:xfrm>
            <a:off x="1064841" y="902904"/>
            <a:ext cx="2550813" cy="307777"/>
          </a:xfrm>
          <a:prstGeom prst="rect">
            <a:avLst/>
          </a:prstGeom>
          <a:noFill/>
        </p:spPr>
        <p:txBody>
          <a:bodyPr wrap="square">
            <a:spAutoFit/>
          </a:bodyPr>
          <a:lstStyle/>
          <a:p>
            <a:pPr algn="ctr"/>
            <a:r>
              <a:rPr lang="en-IN" sz="1400" dirty="0"/>
              <a:t>Menu Driven Test Plan Manager</a:t>
            </a:r>
          </a:p>
        </p:txBody>
      </p:sp>
      <p:sp>
        <p:nvSpPr>
          <p:cNvPr id="41" name="Oval 40">
            <a:extLst>
              <a:ext uri="{FF2B5EF4-FFF2-40B4-BE49-F238E27FC236}">
                <a16:creationId xmlns:a16="http://schemas.microsoft.com/office/drawing/2014/main" id="{A7D299E5-C20D-5B30-7E54-D0B0C1105823}"/>
              </a:ext>
            </a:extLst>
          </p:cNvPr>
          <p:cNvSpPr/>
          <p:nvPr/>
        </p:nvSpPr>
        <p:spPr>
          <a:xfrm rot="16200000">
            <a:off x="991562" y="3821849"/>
            <a:ext cx="375841" cy="15553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 name="Arrow: Left 41">
            <a:extLst>
              <a:ext uri="{FF2B5EF4-FFF2-40B4-BE49-F238E27FC236}">
                <a16:creationId xmlns:a16="http://schemas.microsoft.com/office/drawing/2014/main" id="{CF23D494-1E15-5317-5038-CC57A8FDCB9E}"/>
              </a:ext>
            </a:extLst>
          </p:cNvPr>
          <p:cNvSpPr/>
          <p:nvPr/>
        </p:nvSpPr>
        <p:spPr>
          <a:xfrm rot="10510550">
            <a:off x="1356419" y="2479138"/>
            <a:ext cx="534577" cy="187268"/>
          </a:xfrm>
          <a:prstGeom prst="leftArrow">
            <a:avLst/>
          </a:prstGeom>
          <a:solidFill>
            <a:srgbClr val="89B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D9985C78-55FC-63AA-275F-611A7D17D575}"/>
              </a:ext>
            </a:extLst>
          </p:cNvPr>
          <p:cNvSpPr txBox="1"/>
          <p:nvPr/>
        </p:nvSpPr>
        <p:spPr>
          <a:xfrm>
            <a:off x="1853688" y="2266337"/>
            <a:ext cx="2711569" cy="523220"/>
          </a:xfrm>
          <a:prstGeom prst="rect">
            <a:avLst/>
          </a:prstGeom>
          <a:noFill/>
        </p:spPr>
        <p:txBody>
          <a:bodyPr wrap="square" rtlCol="0">
            <a:spAutoFit/>
          </a:bodyPr>
          <a:lstStyle/>
          <a:p>
            <a:r>
              <a:rPr lang="en-IN" sz="1400" dirty="0"/>
              <a:t>Runs the DXF Container for Test Run of Staged files</a:t>
            </a:r>
          </a:p>
        </p:txBody>
      </p:sp>
    </p:spTree>
    <p:custDataLst>
      <p:tags r:id="rId1"/>
    </p:custDataLst>
    <p:extLst>
      <p:ext uri="{BB962C8B-B14F-4D97-AF65-F5344CB8AC3E}">
        <p14:creationId xmlns:p14="http://schemas.microsoft.com/office/powerpoint/2010/main" val="1930099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3EB8D95-ED3B-37B1-278C-00735406F9D7}"/>
              </a:ext>
            </a:extLst>
          </p:cNvPr>
          <p:cNvSpPr>
            <a:spLocks noGrp="1"/>
          </p:cNvSpPr>
          <p:nvPr>
            <p:ph type="ftr" sz="quarter" idx="10"/>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Oracle Sans" panose="020B0503020204020204" pitchFamily="34" charset="0"/>
                <a:ea typeface="+mn-ea"/>
                <a:cs typeface="+mn-cs"/>
                <a:sym typeface="Symbol" pitchFamily="2" charset="2"/>
              </a:rPr>
              <a:t>Copyright © 2025, Oracle and/or its affiliates | Restricted</a:t>
            </a:r>
            <a:endParaRPr kumimoji="0" lang="en-CA" sz="7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mn-cs"/>
            </a:endParaRPr>
          </a:p>
        </p:txBody>
      </p:sp>
      <p:sp>
        <p:nvSpPr>
          <p:cNvPr id="3" name="Slide Number Placeholder 2">
            <a:extLst>
              <a:ext uri="{FF2B5EF4-FFF2-40B4-BE49-F238E27FC236}">
                <a16:creationId xmlns:a16="http://schemas.microsoft.com/office/drawing/2014/main" id="{B24FAF01-E0FF-EDA6-C725-E63906D00494}"/>
              </a:ext>
            </a:extLst>
          </p:cNvPr>
          <p:cNvSpPr>
            <a:spLocks noGrp="1"/>
          </p:cNvSpPr>
          <p:nvPr>
            <p:ph type="sldNum" sz="quarter" idx="11"/>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fld id="{CFF4B978-1D82-7745-80C5-DBABA6B131D3}" type="slidenum">
              <a:rPr kumimoji="0" lang="en-US" sz="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rPr>
              <a:pPr marL="0" marR="0" lvl="0" indent="0" algn="l" defTabSz="899567"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endParaRPr>
          </a:p>
        </p:txBody>
      </p:sp>
      <p:sp>
        <p:nvSpPr>
          <p:cNvPr id="6" name="Title 1">
            <a:extLst>
              <a:ext uri="{FF2B5EF4-FFF2-40B4-BE49-F238E27FC236}">
                <a16:creationId xmlns:a16="http://schemas.microsoft.com/office/drawing/2014/main" id="{CD95D44A-E7CE-DFD6-37D4-930C494BB5A4}"/>
              </a:ext>
            </a:extLst>
          </p:cNvPr>
          <p:cNvSpPr>
            <a:spLocks noGrp="1"/>
          </p:cNvSpPr>
          <p:nvPr>
            <p:ph type="title"/>
          </p:nvPr>
        </p:nvSpPr>
        <p:spPr>
          <a:xfrm>
            <a:off x="193268" y="354707"/>
            <a:ext cx="9934982" cy="928116"/>
          </a:xfrm>
        </p:spPr>
        <p:txBody>
          <a:bodyPr/>
          <a:lstStyle/>
          <a:p>
            <a:r>
              <a:rPr lang="en-US" sz="3200" dirty="0"/>
              <a:t>Orchestration| </a:t>
            </a:r>
            <a:r>
              <a:rPr lang="en-US" sz="3200" dirty="0">
                <a:solidFill>
                  <a:srgbClr val="FFC000"/>
                </a:solidFill>
              </a:rPr>
              <a:t>Jenkins</a:t>
            </a:r>
          </a:p>
        </p:txBody>
      </p:sp>
      <p:sp>
        <p:nvSpPr>
          <p:cNvPr id="7" name="TextBox 6">
            <a:extLst>
              <a:ext uri="{FF2B5EF4-FFF2-40B4-BE49-F238E27FC236}">
                <a16:creationId xmlns:a16="http://schemas.microsoft.com/office/drawing/2014/main" id="{118C87F9-2957-E356-8986-E28724D2CD2C}"/>
              </a:ext>
            </a:extLst>
          </p:cNvPr>
          <p:cNvSpPr txBox="1"/>
          <p:nvPr/>
        </p:nvSpPr>
        <p:spPr>
          <a:xfrm>
            <a:off x="276039" y="1624613"/>
            <a:ext cx="4997298"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E864">
                    <a:lumMod val="75000"/>
                  </a:srgbClr>
                </a:solidFill>
                <a:effectLst/>
                <a:uLnTx/>
                <a:uFillTx/>
                <a:latin typeface="Oracle Sans Tab"/>
                <a:ea typeface="+mn-ea"/>
                <a:cs typeface="+mn-cs"/>
              </a:rPr>
              <a:t>How Jenkins Uses</a:t>
            </a:r>
            <a:r>
              <a:rPr kumimoji="0" lang="en-IN" sz="1800" b="0" i="0" u="none" strike="noStrike" kern="1200" cap="none" spc="0" normalizeH="0" noProof="0" dirty="0">
                <a:ln>
                  <a:noFill/>
                </a:ln>
                <a:solidFill>
                  <a:srgbClr val="FFE864">
                    <a:lumMod val="75000"/>
                  </a:srgbClr>
                </a:solidFill>
                <a:effectLst/>
                <a:uLnTx/>
                <a:uFillTx/>
                <a:latin typeface="Oracle Sans Tab"/>
                <a:ea typeface="+mn-ea"/>
                <a:cs typeface="+mn-cs"/>
              </a:rPr>
              <a:t> Parameters</a:t>
            </a:r>
            <a:endParaRPr kumimoji="0" lang="en-IN" sz="1800" b="0" i="0" u="none" strike="noStrike" kern="1200" cap="none" spc="0" normalizeH="0" baseline="0" noProof="0" dirty="0">
              <a:ln>
                <a:noFill/>
              </a:ln>
              <a:solidFill>
                <a:srgbClr val="FFE864">
                  <a:lumMod val="75000"/>
                </a:srgbClr>
              </a:solidFill>
              <a:effectLst/>
              <a:uLnTx/>
              <a:uFillTx/>
              <a:latin typeface="Oracle Sans Tab"/>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dirty="0">
                <a:solidFill>
                  <a:srgbClr val="F1EFED"/>
                </a:solidFill>
                <a:latin typeface="Oracle Sans Tab"/>
              </a:rPr>
              <a:t>Jenkins jobs are set up to accept user-supplied test plan record reference.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baseline="0" dirty="0">
                <a:solidFill>
                  <a:srgbClr val="F1EFED"/>
                </a:solidFill>
                <a:latin typeface="Oracle Sans Tab"/>
              </a:rPr>
              <a:t>Jenkins</a:t>
            </a:r>
            <a:r>
              <a:rPr lang="en-IN" sz="1600" dirty="0">
                <a:solidFill>
                  <a:srgbClr val="F1EFED"/>
                </a:solidFill>
                <a:latin typeface="Oracle Sans Tab"/>
              </a:rPr>
              <a:t> pipelines (Groovy Scripts) reads the test plan record these parameters at runtime and dynamically adjust the workflow.</a:t>
            </a:r>
            <a:endParaRPr kumimoji="0" lang="en-IN" sz="1600" b="0" i="0" u="none" strike="noStrike" kern="1200" cap="none" spc="0" normalizeH="0" baseline="0" noProof="0" dirty="0">
              <a:ln>
                <a:noFill/>
              </a:ln>
              <a:solidFill>
                <a:srgbClr val="F1EFED"/>
              </a:solidFill>
              <a:effectLst/>
              <a:uLnTx/>
              <a:uFillTx/>
              <a:latin typeface="Oracle Sans Tab"/>
              <a:ea typeface="+mn-ea"/>
              <a:cs typeface="+mn-cs"/>
            </a:endParaRPr>
          </a:p>
        </p:txBody>
      </p:sp>
      <p:sp>
        <p:nvSpPr>
          <p:cNvPr id="8" name="TextBox 7">
            <a:extLst>
              <a:ext uri="{FF2B5EF4-FFF2-40B4-BE49-F238E27FC236}">
                <a16:creationId xmlns:a16="http://schemas.microsoft.com/office/drawing/2014/main" id="{1AB1DC68-857C-24D2-713B-D50E0A03D4BB}"/>
              </a:ext>
            </a:extLst>
          </p:cNvPr>
          <p:cNvSpPr txBox="1"/>
          <p:nvPr/>
        </p:nvSpPr>
        <p:spPr>
          <a:xfrm>
            <a:off x="5389574" y="1567009"/>
            <a:ext cx="5932475" cy="18466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161513"/>
                </a:solidFill>
                <a:effectLst/>
                <a:uLnTx/>
                <a:uFillTx/>
                <a:latin typeface="Oracle Sans Tab"/>
                <a:ea typeface="+mn-ea"/>
                <a:cs typeface="+mn-cs"/>
              </a:rPr>
              <a:t> </a:t>
            </a:r>
            <a:r>
              <a:rPr lang="en-IN" dirty="0">
                <a:solidFill>
                  <a:srgbClr val="FFE864">
                    <a:lumMod val="75000"/>
                  </a:srgbClr>
                </a:solidFill>
                <a:latin typeface="Oracle Sans Tab"/>
              </a:rPr>
              <a:t>Automated Handling of Test Plan Artifacts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dirty="0">
                <a:solidFill>
                  <a:srgbClr val="F1EFED"/>
                </a:solidFill>
                <a:latin typeface="Oracle Sans Tab"/>
              </a:rPr>
              <a:t>Jenkins fetches the required input files from the local CEL host using the user provided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baseline="0" dirty="0">
                <a:solidFill>
                  <a:srgbClr val="F1EFED"/>
                </a:solidFill>
                <a:latin typeface="Oracle Sans Tab"/>
              </a:rPr>
              <a:t>Results</a:t>
            </a:r>
            <a:r>
              <a:rPr lang="en-IN" sz="1600" dirty="0">
                <a:solidFill>
                  <a:srgbClr val="F1EFED"/>
                </a:solidFill>
                <a:latin typeface="Oracle Sans Tab"/>
              </a:rPr>
              <a:t> and logs are saved back to the CEL host for easy access.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F1EFED"/>
                </a:solidFill>
                <a:effectLst/>
                <a:uLnTx/>
                <a:uFillTx/>
                <a:latin typeface="Oracle Sans Tab"/>
                <a:ea typeface="+mn-ea"/>
                <a:cs typeface="+mn-cs"/>
              </a:rPr>
              <a:t>The</a:t>
            </a:r>
            <a:r>
              <a:rPr kumimoji="0" lang="en-IN" sz="1600" b="0" i="0" u="none" strike="noStrike" kern="1200" cap="none" spc="0" normalizeH="0" noProof="0" dirty="0">
                <a:ln>
                  <a:noFill/>
                </a:ln>
                <a:solidFill>
                  <a:srgbClr val="F1EFED"/>
                </a:solidFill>
                <a:effectLst/>
                <a:uLnTx/>
                <a:uFillTx/>
                <a:latin typeface="Oracle Sans Tab"/>
                <a:ea typeface="+mn-ea"/>
                <a:cs typeface="+mn-cs"/>
              </a:rPr>
              <a:t> user can also access the test results directly from the Jenkins UI with help of artifacts feature.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600" b="0" i="0" u="none" strike="noStrike" kern="1200" cap="none" spc="0" normalizeH="0" baseline="0" noProof="0" dirty="0">
              <a:ln>
                <a:noFill/>
              </a:ln>
              <a:solidFill>
                <a:srgbClr val="F1EFED"/>
              </a:solidFill>
              <a:effectLst/>
              <a:uLnTx/>
              <a:uFillTx/>
              <a:latin typeface="Oracle Sans Tab"/>
              <a:ea typeface="+mn-ea"/>
              <a:cs typeface="+mn-cs"/>
            </a:endParaRPr>
          </a:p>
        </p:txBody>
      </p:sp>
      <p:sp>
        <p:nvSpPr>
          <p:cNvPr id="9" name="TextBox 8">
            <a:extLst>
              <a:ext uri="{FF2B5EF4-FFF2-40B4-BE49-F238E27FC236}">
                <a16:creationId xmlns:a16="http://schemas.microsoft.com/office/drawing/2014/main" id="{2E78C0F2-9F4B-3CA8-7740-DD318760E703}"/>
              </a:ext>
            </a:extLst>
          </p:cNvPr>
          <p:cNvSpPr txBox="1"/>
          <p:nvPr/>
        </p:nvSpPr>
        <p:spPr>
          <a:xfrm>
            <a:off x="382571" y="3602171"/>
            <a:ext cx="4473513"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FFE864">
                    <a:lumMod val="75000"/>
                  </a:srgbClr>
                </a:solidFill>
                <a:latin typeface="Oracle Sans Tab"/>
              </a:rPr>
              <a:t>Central File Storage</a:t>
            </a:r>
            <a:endParaRPr kumimoji="0" lang="en-IN" sz="1800" b="0" i="0" u="none" strike="noStrike" kern="1200" cap="none" spc="0" normalizeH="0" baseline="0" noProof="0" dirty="0">
              <a:ln>
                <a:noFill/>
              </a:ln>
              <a:solidFill>
                <a:srgbClr val="FFE864">
                  <a:lumMod val="75000"/>
                </a:srgbClr>
              </a:solidFill>
              <a:effectLst/>
              <a:uLnTx/>
              <a:uFillTx/>
              <a:latin typeface="Oracle Sans Tab"/>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dirty="0">
                <a:solidFill>
                  <a:srgbClr val="F1EFED"/>
                </a:solidFill>
                <a:latin typeface="Oracle Sans Tab"/>
              </a:rPr>
              <a:t>The CEL host serves as a shared server for input file , test plans and output logs.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600" b="0" i="0" u="none" strike="noStrike" kern="1200" cap="none" spc="0" normalizeH="0" baseline="0" noProof="0" dirty="0">
              <a:ln>
                <a:noFill/>
              </a:ln>
              <a:solidFill>
                <a:srgbClr val="F1EFED"/>
              </a:solidFill>
              <a:effectLst/>
              <a:uLnTx/>
              <a:uFillTx/>
              <a:latin typeface="Oracle Sans Tab"/>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srgbClr val="F1EFED"/>
              </a:solidFill>
              <a:effectLst/>
              <a:uLnTx/>
              <a:uFillTx/>
              <a:latin typeface="Oracle Sans Tab"/>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600" b="0" i="0" u="none" strike="noStrike" kern="1200" cap="none" spc="0" normalizeH="0" baseline="0" noProof="0" dirty="0">
              <a:ln>
                <a:noFill/>
              </a:ln>
              <a:solidFill>
                <a:srgbClr val="F1EFED"/>
              </a:solidFill>
              <a:effectLst/>
              <a:uLnTx/>
              <a:uFillTx/>
              <a:latin typeface="Oracle Sans Tab"/>
              <a:ea typeface="+mn-ea"/>
              <a:cs typeface="+mn-cs"/>
            </a:endParaRPr>
          </a:p>
        </p:txBody>
      </p:sp>
      <p:sp>
        <p:nvSpPr>
          <p:cNvPr id="10" name="TextBox 9">
            <a:extLst>
              <a:ext uri="{FF2B5EF4-FFF2-40B4-BE49-F238E27FC236}">
                <a16:creationId xmlns:a16="http://schemas.microsoft.com/office/drawing/2014/main" id="{4DD917D2-8542-57A2-2DFA-0A6ECF8F8294}"/>
              </a:ext>
            </a:extLst>
          </p:cNvPr>
          <p:cNvSpPr txBox="1"/>
          <p:nvPr/>
        </p:nvSpPr>
        <p:spPr>
          <a:xfrm>
            <a:off x="5437112" y="4982882"/>
            <a:ext cx="4961788" cy="13542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noProof="0" dirty="0">
                <a:solidFill>
                  <a:srgbClr val="FFE864">
                    <a:lumMod val="75000"/>
                  </a:srgbClr>
                </a:solidFill>
                <a:latin typeface="Oracle Sans Tab"/>
              </a:rPr>
              <a:t>Key Benefits</a:t>
            </a:r>
            <a:endParaRPr kumimoji="0" lang="en-IN" sz="1800" b="0" i="0" u="none" strike="noStrike" kern="1200" cap="none" spc="0" normalizeH="0" baseline="0" noProof="0" dirty="0">
              <a:ln>
                <a:noFill/>
              </a:ln>
              <a:solidFill>
                <a:srgbClr val="FFE864">
                  <a:lumMod val="75000"/>
                </a:srgbClr>
              </a:solidFill>
              <a:effectLst/>
              <a:uLnTx/>
              <a:uFillTx/>
              <a:latin typeface="Oracle Sans Tab"/>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dirty="0">
                <a:solidFill>
                  <a:srgbClr val="F1EFED"/>
                </a:solidFill>
                <a:latin typeface="Oracle Sans Tab"/>
              </a:rPr>
              <a:t>Consistent, traceable and repeatable test runs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baseline="0" dirty="0">
                <a:solidFill>
                  <a:srgbClr val="F1EFED"/>
                </a:solidFill>
                <a:latin typeface="Oracle Sans Tab"/>
              </a:rPr>
              <a:t>Centralized</a:t>
            </a:r>
            <a:r>
              <a:rPr lang="en-IN" sz="1600" dirty="0">
                <a:solidFill>
                  <a:srgbClr val="F1EFED"/>
                </a:solidFill>
                <a:latin typeface="Oracle Sans Tab"/>
              </a:rPr>
              <a:t> management of files and results via the CEL Host.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F1EFED"/>
                </a:solidFill>
                <a:effectLst/>
                <a:uLnTx/>
                <a:uFillTx/>
                <a:latin typeface="Oracle Sans Tab"/>
                <a:ea typeface="+mn-ea"/>
                <a:cs typeface="+mn-cs"/>
              </a:rPr>
              <a:t>User</a:t>
            </a:r>
            <a:r>
              <a:rPr lang="en-IN" sz="1600" dirty="0">
                <a:solidFill>
                  <a:srgbClr val="F1EFED"/>
                </a:solidFill>
                <a:latin typeface="Oracle Sans Tab"/>
              </a:rPr>
              <a:t>-f</a:t>
            </a:r>
            <a:r>
              <a:rPr kumimoji="0" lang="en-IN" sz="1600" b="0" i="0" u="none" strike="noStrike" kern="1200" cap="none" spc="0" normalizeH="0" noProof="0" dirty="0" err="1">
                <a:ln>
                  <a:noFill/>
                </a:ln>
                <a:solidFill>
                  <a:srgbClr val="F1EFED"/>
                </a:solidFill>
                <a:effectLst/>
                <a:uLnTx/>
                <a:uFillTx/>
                <a:latin typeface="Oracle Sans Tab"/>
                <a:ea typeface="+mn-ea"/>
                <a:cs typeface="+mn-cs"/>
              </a:rPr>
              <a:t>riendly</a:t>
            </a:r>
            <a:r>
              <a:rPr kumimoji="0" lang="en-IN" sz="1600" b="0" i="0" u="none" strike="noStrike" kern="1200" cap="none" spc="0" normalizeH="0" noProof="0" dirty="0">
                <a:ln>
                  <a:noFill/>
                </a:ln>
                <a:solidFill>
                  <a:srgbClr val="F1EFED"/>
                </a:solidFill>
                <a:effectLst/>
                <a:uLnTx/>
                <a:uFillTx/>
                <a:latin typeface="Oracle Sans Tab"/>
                <a:ea typeface="+mn-ea"/>
                <a:cs typeface="+mn-cs"/>
              </a:rPr>
              <a:t> : Test at </a:t>
            </a:r>
            <a:r>
              <a:rPr kumimoji="0" lang="en-IN" sz="1600" b="0" i="0" u="none" strike="noStrike" kern="1200" cap="none" spc="0" normalizeH="0" noProof="0" dirty="0" err="1">
                <a:ln>
                  <a:noFill/>
                </a:ln>
                <a:solidFill>
                  <a:srgbClr val="F1EFED"/>
                </a:solidFill>
                <a:effectLst/>
                <a:uLnTx/>
                <a:uFillTx/>
                <a:latin typeface="Oracle Sans Tab"/>
                <a:ea typeface="+mn-ea"/>
                <a:cs typeface="+mn-cs"/>
              </a:rPr>
              <a:t>th</a:t>
            </a:r>
            <a:r>
              <a:rPr lang="en-IN" sz="1600" dirty="0">
                <a:solidFill>
                  <a:srgbClr val="F1EFED"/>
                </a:solidFill>
                <a:latin typeface="Oracle Sans Tab"/>
              </a:rPr>
              <a:t>e press of a button</a:t>
            </a:r>
            <a:endParaRPr kumimoji="0" lang="en-IN" sz="1600" b="0" i="0" u="none" strike="noStrike" kern="1200" cap="none" spc="0" normalizeH="0" baseline="0" noProof="0" dirty="0">
              <a:ln>
                <a:noFill/>
              </a:ln>
              <a:solidFill>
                <a:srgbClr val="F1EFED"/>
              </a:solidFill>
              <a:effectLst/>
              <a:uLnTx/>
              <a:uFillTx/>
              <a:latin typeface="Oracle Sans Tab"/>
              <a:ea typeface="+mn-ea"/>
              <a:cs typeface="+mn-cs"/>
            </a:endParaRPr>
          </a:p>
        </p:txBody>
      </p:sp>
      <p:sp>
        <p:nvSpPr>
          <p:cNvPr id="5" name="TextBox 4">
            <a:extLst>
              <a:ext uri="{FF2B5EF4-FFF2-40B4-BE49-F238E27FC236}">
                <a16:creationId xmlns:a16="http://schemas.microsoft.com/office/drawing/2014/main" id="{1681BE9C-7D97-1BA8-F47C-665C7A7980AE}"/>
              </a:ext>
            </a:extLst>
          </p:cNvPr>
          <p:cNvSpPr txBox="1"/>
          <p:nvPr/>
        </p:nvSpPr>
        <p:spPr>
          <a:xfrm>
            <a:off x="382572" y="4887099"/>
            <a:ext cx="4473513"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noProof="0" dirty="0">
                <a:solidFill>
                  <a:srgbClr val="FFE864">
                    <a:lumMod val="75000"/>
                  </a:srgbClr>
                </a:solidFill>
                <a:latin typeface="Oracle Sans Tab"/>
              </a:rPr>
              <a:t>Access &amp; Security</a:t>
            </a:r>
            <a:endParaRPr kumimoji="0" lang="en-IN" sz="1800" b="0" i="0" u="none" strike="noStrike" kern="1200" cap="none" spc="0" normalizeH="0" baseline="0" noProof="0" dirty="0">
              <a:ln>
                <a:noFill/>
              </a:ln>
              <a:solidFill>
                <a:srgbClr val="FFE864">
                  <a:lumMod val="75000"/>
                </a:srgbClr>
              </a:solidFill>
              <a:effectLst/>
              <a:uLnTx/>
              <a:uFillTx/>
              <a:latin typeface="Oracle Sans Tab"/>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F1EFED"/>
                </a:solidFill>
                <a:effectLst/>
                <a:uLnTx/>
                <a:uFillTx/>
                <a:latin typeface="Oracle Sans Tab"/>
                <a:ea typeface="+mn-ea"/>
                <a:cs typeface="+mn-cs"/>
              </a:rPr>
              <a:t>Jenkins</a:t>
            </a:r>
            <a:r>
              <a:rPr kumimoji="0" lang="en-IN" sz="1600" b="0" i="0" u="none" strike="noStrike" kern="1200" cap="none" spc="0" normalizeH="0" noProof="0" dirty="0">
                <a:ln>
                  <a:noFill/>
                </a:ln>
                <a:solidFill>
                  <a:srgbClr val="F1EFED"/>
                </a:solidFill>
                <a:effectLst/>
                <a:uLnTx/>
                <a:uFillTx/>
                <a:latin typeface="Oracle Sans Tab"/>
                <a:ea typeface="+mn-ea"/>
                <a:cs typeface="+mn-cs"/>
              </a:rPr>
              <a:t> is configured with necessary credentials to securely read/write on the CEL host local to the user.</a:t>
            </a:r>
            <a:endParaRPr kumimoji="0" lang="en-IN" sz="1600" b="0" i="0" u="none" strike="noStrike" kern="1200" cap="none" spc="0" normalizeH="0" baseline="0" noProof="0" dirty="0">
              <a:ln>
                <a:noFill/>
              </a:ln>
              <a:solidFill>
                <a:srgbClr val="F1EFED"/>
              </a:solidFill>
              <a:effectLst/>
              <a:uLnTx/>
              <a:uFillTx/>
              <a:latin typeface="Oracle Sans Tab"/>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srgbClr val="F1EFED"/>
              </a:solidFill>
              <a:effectLst/>
              <a:uLnTx/>
              <a:uFillTx/>
              <a:latin typeface="Oracle Sans Tab"/>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600" b="0" i="0" u="none" strike="noStrike" kern="1200" cap="none" spc="0" normalizeH="0" baseline="0" noProof="0" dirty="0">
              <a:ln>
                <a:noFill/>
              </a:ln>
              <a:solidFill>
                <a:srgbClr val="F1EFED"/>
              </a:solidFill>
              <a:effectLst/>
              <a:uLnTx/>
              <a:uFillTx/>
              <a:latin typeface="Oracle Sans Tab"/>
              <a:ea typeface="+mn-ea"/>
              <a:cs typeface="+mn-cs"/>
            </a:endParaRPr>
          </a:p>
        </p:txBody>
      </p:sp>
      <p:sp>
        <p:nvSpPr>
          <p:cNvPr id="4" name="TextBox 3">
            <a:extLst>
              <a:ext uri="{FF2B5EF4-FFF2-40B4-BE49-F238E27FC236}">
                <a16:creationId xmlns:a16="http://schemas.microsoft.com/office/drawing/2014/main" id="{C6824DF6-2B2F-E4D7-1CC8-6D116D162290}"/>
              </a:ext>
            </a:extLst>
          </p:cNvPr>
          <p:cNvSpPr txBox="1"/>
          <p:nvPr/>
        </p:nvSpPr>
        <p:spPr>
          <a:xfrm>
            <a:off x="5437112" y="3602171"/>
            <a:ext cx="5566448"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FFE864">
                    <a:lumMod val="75000"/>
                  </a:srgbClr>
                </a:solidFill>
                <a:latin typeface="Oracle Sans Tab"/>
              </a:rPr>
              <a:t>Staging of codebase and Test Plan to be tested</a:t>
            </a:r>
            <a:endParaRPr kumimoji="0" lang="en-IN" sz="1800" b="0" i="0" u="none" strike="noStrike" kern="1200" cap="none" spc="0" normalizeH="0" baseline="0" noProof="0" dirty="0">
              <a:ln>
                <a:noFill/>
              </a:ln>
              <a:solidFill>
                <a:srgbClr val="FFE864">
                  <a:lumMod val="75000"/>
                </a:srgbClr>
              </a:solidFill>
              <a:effectLst/>
              <a:uLnTx/>
              <a:uFillTx/>
              <a:latin typeface="Oracle Sans Tab"/>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noProof="0" dirty="0">
                <a:solidFill>
                  <a:srgbClr val="F1EFED"/>
                </a:solidFill>
                <a:latin typeface="Oracle Sans Tab"/>
              </a:rPr>
              <a:t>Jenkins helps replicate the entire Testing structure along with </a:t>
            </a:r>
            <a:r>
              <a:rPr lang="en-IN" sz="1600" dirty="0">
                <a:solidFill>
                  <a:srgbClr val="F1EFED"/>
                </a:solidFill>
                <a:latin typeface="Oracle Sans Tab"/>
              </a:rPr>
              <a:t>Test Plan artifacts </a:t>
            </a:r>
            <a:r>
              <a:rPr lang="en-IN" sz="1600" noProof="0" dirty="0">
                <a:solidFill>
                  <a:srgbClr val="F1EFED"/>
                </a:solidFill>
                <a:latin typeface="Oracle Sans Tab"/>
              </a:rPr>
              <a:t>inside the Podman DXF container</a:t>
            </a:r>
            <a:endParaRPr kumimoji="0" lang="en-IN" sz="1600" b="0" i="0" u="none" strike="noStrike" kern="1200" cap="none" spc="0" normalizeH="0" baseline="0" noProof="0" dirty="0">
              <a:ln>
                <a:noFill/>
              </a:ln>
              <a:solidFill>
                <a:srgbClr val="F1EFED"/>
              </a:solidFill>
              <a:effectLst/>
              <a:uLnTx/>
              <a:uFillTx/>
              <a:latin typeface="Oracle Sans Tab"/>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srgbClr val="F1EFED"/>
              </a:solidFill>
              <a:effectLst/>
              <a:uLnTx/>
              <a:uFillTx/>
              <a:latin typeface="Oracle Sans Tab"/>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600" b="0" i="0" u="none" strike="noStrike" kern="1200" cap="none" spc="0" normalizeH="0" baseline="0" noProof="0" dirty="0">
              <a:ln>
                <a:noFill/>
              </a:ln>
              <a:solidFill>
                <a:srgbClr val="F1EFED"/>
              </a:solidFill>
              <a:effectLst/>
              <a:uLnTx/>
              <a:uFillTx/>
              <a:latin typeface="Oracle Sans Tab"/>
              <a:ea typeface="+mn-ea"/>
              <a:cs typeface="+mn-cs"/>
            </a:endParaRPr>
          </a:p>
        </p:txBody>
      </p:sp>
    </p:spTree>
    <p:custDataLst>
      <p:tags r:id="rId1"/>
    </p:custDataLst>
    <p:extLst>
      <p:ext uri="{BB962C8B-B14F-4D97-AF65-F5344CB8AC3E}">
        <p14:creationId xmlns:p14="http://schemas.microsoft.com/office/powerpoint/2010/main" val="67358137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3EB8D95-ED3B-37B1-278C-00735406F9D7}"/>
              </a:ext>
            </a:extLst>
          </p:cNvPr>
          <p:cNvSpPr>
            <a:spLocks noGrp="1"/>
          </p:cNvSpPr>
          <p:nvPr>
            <p:ph type="ftr" sz="quarter" idx="10"/>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Oracle Sans" panose="020B0503020204020204" pitchFamily="34" charset="0"/>
                <a:ea typeface="+mn-ea"/>
                <a:cs typeface="+mn-cs"/>
                <a:sym typeface="Symbol" pitchFamily="2" charset="2"/>
              </a:rPr>
              <a:t>Copyright © 2025, Oracle and/or its affiliates | Restricted</a:t>
            </a:r>
            <a:endParaRPr kumimoji="0" lang="en-CA" sz="7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mn-cs"/>
            </a:endParaRPr>
          </a:p>
        </p:txBody>
      </p:sp>
      <p:sp>
        <p:nvSpPr>
          <p:cNvPr id="3" name="Slide Number Placeholder 2">
            <a:extLst>
              <a:ext uri="{FF2B5EF4-FFF2-40B4-BE49-F238E27FC236}">
                <a16:creationId xmlns:a16="http://schemas.microsoft.com/office/drawing/2014/main" id="{B24FAF01-E0FF-EDA6-C725-E63906D00494}"/>
              </a:ext>
            </a:extLst>
          </p:cNvPr>
          <p:cNvSpPr>
            <a:spLocks noGrp="1"/>
          </p:cNvSpPr>
          <p:nvPr>
            <p:ph type="sldNum" sz="quarter" idx="11"/>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fld id="{CFF4B978-1D82-7745-80C5-DBABA6B131D3}" type="slidenum">
              <a:rPr kumimoji="0" lang="en-US" sz="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rPr>
              <a:pPr marL="0" marR="0" lvl="0" indent="0" algn="l" defTabSz="899567"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endParaRPr>
          </a:p>
        </p:txBody>
      </p:sp>
      <p:sp>
        <p:nvSpPr>
          <p:cNvPr id="6" name="Title 1">
            <a:extLst>
              <a:ext uri="{FF2B5EF4-FFF2-40B4-BE49-F238E27FC236}">
                <a16:creationId xmlns:a16="http://schemas.microsoft.com/office/drawing/2014/main" id="{CD95D44A-E7CE-DFD6-37D4-930C494BB5A4}"/>
              </a:ext>
            </a:extLst>
          </p:cNvPr>
          <p:cNvSpPr>
            <a:spLocks noGrp="1"/>
          </p:cNvSpPr>
          <p:nvPr>
            <p:ph type="title"/>
          </p:nvPr>
        </p:nvSpPr>
        <p:spPr>
          <a:xfrm>
            <a:off x="133334" y="98216"/>
            <a:ext cx="9934982" cy="928116"/>
          </a:xfrm>
        </p:spPr>
        <p:txBody>
          <a:bodyPr/>
          <a:lstStyle/>
          <a:p>
            <a:r>
              <a:rPr lang="en-US" sz="3200" dirty="0"/>
              <a:t>Orchestration| </a:t>
            </a:r>
            <a:r>
              <a:rPr lang="en-US" sz="3200" dirty="0">
                <a:solidFill>
                  <a:srgbClr val="FFC000"/>
                </a:solidFill>
              </a:rPr>
              <a:t>Jenkins workflow</a:t>
            </a:r>
          </a:p>
        </p:txBody>
      </p:sp>
      <p:sp>
        <p:nvSpPr>
          <p:cNvPr id="20" name="Rectangle: Rounded Corners 19">
            <a:extLst>
              <a:ext uri="{FF2B5EF4-FFF2-40B4-BE49-F238E27FC236}">
                <a16:creationId xmlns:a16="http://schemas.microsoft.com/office/drawing/2014/main" id="{CEBDB059-8401-815C-7FD3-831B7AEFA942}"/>
              </a:ext>
            </a:extLst>
          </p:cNvPr>
          <p:cNvSpPr/>
          <p:nvPr/>
        </p:nvSpPr>
        <p:spPr>
          <a:xfrm>
            <a:off x="577064" y="1159897"/>
            <a:ext cx="2126751" cy="4851818"/>
          </a:xfrm>
          <a:prstGeom prst="roundRect">
            <a:avLst/>
          </a:prstGeom>
          <a:solidFill>
            <a:srgbClr val="89B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Flowchart: Connector 3">
            <a:extLst>
              <a:ext uri="{FF2B5EF4-FFF2-40B4-BE49-F238E27FC236}">
                <a16:creationId xmlns:a16="http://schemas.microsoft.com/office/drawing/2014/main" id="{CE8BD38E-1B62-7036-7437-65CFC1D1E0FA}"/>
              </a:ext>
            </a:extLst>
          </p:cNvPr>
          <p:cNvSpPr/>
          <p:nvPr/>
        </p:nvSpPr>
        <p:spPr>
          <a:xfrm>
            <a:off x="4908154" y="2820431"/>
            <a:ext cx="2373331" cy="1633591"/>
          </a:xfrm>
          <a:prstGeom prst="flowChartConnector">
            <a:avLst/>
          </a:prstGeom>
          <a:solidFill>
            <a:srgbClr val="81B2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ALM Jenkins  Agent</a:t>
            </a:r>
          </a:p>
        </p:txBody>
      </p:sp>
      <p:sp>
        <p:nvSpPr>
          <p:cNvPr id="11" name="Flowchart: Card 10">
            <a:extLst>
              <a:ext uri="{FF2B5EF4-FFF2-40B4-BE49-F238E27FC236}">
                <a16:creationId xmlns:a16="http://schemas.microsoft.com/office/drawing/2014/main" id="{55A82718-7160-D0D6-313E-1F2E0F194C04}"/>
              </a:ext>
            </a:extLst>
          </p:cNvPr>
          <p:cNvSpPr/>
          <p:nvPr/>
        </p:nvSpPr>
        <p:spPr>
          <a:xfrm>
            <a:off x="1114717" y="3167374"/>
            <a:ext cx="893852" cy="1134626"/>
          </a:xfrm>
          <a:prstGeom prst="flowChartPunchedCard">
            <a:avLst/>
          </a:prstGeom>
          <a:solidFill>
            <a:srgbClr val="F5E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1">
                    <a:lumMod val="50000"/>
                  </a:schemeClr>
                </a:solidFill>
              </a:rPr>
              <a:t>Test Plan Record</a:t>
            </a:r>
          </a:p>
        </p:txBody>
      </p:sp>
      <p:sp>
        <p:nvSpPr>
          <p:cNvPr id="12" name="Flowchart: Card 11">
            <a:extLst>
              <a:ext uri="{FF2B5EF4-FFF2-40B4-BE49-F238E27FC236}">
                <a16:creationId xmlns:a16="http://schemas.microsoft.com/office/drawing/2014/main" id="{803F0AFD-E86E-4BED-20E2-D6DBF98AF5D0}"/>
              </a:ext>
            </a:extLst>
          </p:cNvPr>
          <p:cNvSpPr/>
          <p:nvPr/>
        </p:nvSpPr>
        <p:spPr>
          <a:xfrm>
            <a:off x="1114717" y="4630260"/>
            <a:ext cx="893852" cy="1181528"/>
          </a:xfrm>
          <a:prstGeom prst="flowChartPunchedCard">
            <a:avLst/>
          </a:prstGeom>
          <a:solidFill>
            <a:srgbClr val="F5E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1">
                    <a:lumMod val="50000"/>
                  </a:schemeClr>
                </a:solidFill>
              </a:rPr>
              <a:t>Test Files</a:t>
            </a:r>
          </a:p>
        </p:txBody>
      </p:sp>
      <p:sp>
        <p:nvSpPr>
          <p:cNvPr id="21" name="TextBox 20">
            <a:extLst>
              <a:ext uri="{FF2B5EF4-FFF2-40B4-BE49-F238E27FC236}">
                <a16:creationId xmlns:a16="http://schemas.microsoft.com/office/drawing/2014/main" id="{161D2FC1-00E8-FA62-EF23-F3F7DF35C4F6}"/>
              </a:ext>
            </a:extLst>
          </p:cNvPr>
          <p:cNvSpPr txBox="1"/>
          <p:nvPr/>
        </p:nvSpPr>
        <p:spPr>
          <a:xfrm>
            <a:off x="911677" y="1077433"/>
            <a:ext cx="1428108" cy="646331"/>
          </a:xfrm>
          <a:prstGeom prst="rect">
            <a:avLst/>
          </a:prstGeom>
          <a:noFill/>
        </p:spPr>
        <p:txBody>
          <a:bodyPr wrap="square" rtlCol="0">
            <a:spAutoFit/>
          </a:bodyPr>
          <a:lstStyle/>
          <a:p>
            <a:pPr algn="ctr"/>
            <a:r>
              <a:rPr lang="en-IN" dirty="0"/>
              <a:t>Test Plan Repository</a:t>
            </a:r>
          </a:p>
        </p:txBody>
      </p:sp>
      <p:sp>
        <p:nvSpPr>
          <p:cNvPr id="27" name="Arrow: Left 26">
            <a:extLst>
              <a:ext uri="{FF2B5EF4-FFF2-40B4-BE49-F238E27FC236}">
                <a16:creationId xmlns:a16="http://schemas.microsoft.com/office/drawing/2014/main" id="{83DE776A-36EC-1381-5A3D-0866E112FC65}"/>
              </a:ext>
            </a:extLst>
          </p:cNvPr>
          <p:cNvSpPr/>
          <p:nvPr/>
        </p:nvSpPr>
        <p:spPr>
          <a:xfrm rot="11743051">
            <a:off x="2303136" y="2542905"/>
            <a:ext cx="2599448" cy="381970"/>
          </a:xfrm>
          <a:prstGeom prst="leftArrow">
            <a:avLst>
              <a:gd name="adj1" fmla="val 31048"/>
              <a:gd name="adj2"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Arrow: Left 29">
            <a:extLst>
              <a:ext uri="{FF2B5EF4-FFF2-40B4-BE49-F238E27FC236}">
                <a16:creationId xmlns:a16="http://schemas.microsoft.com/office/drawing/2014/main" id="{4E90F7A9-743E-BA15-31C7-D7730238A593}"/>
              </a:ext>
            </a:extLst>
          </p:cNvPr>
          <p:cNvSpPr/>
          <p:nvPr/>
        </p:nvSpPr>
        <p:spPr>
          <a:xfrm>
            <a:off x="2191883" y="3566388"/>
            <a:ext cx="2553605" cy="352740"/>
          </a:xfrm>
          <a:prstGeom prst="leftArrow">
            <a:avLst>
              <a:gd name="adj1" fmla="val 35161"/>
              <a:gd name="adj2"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Rectangle: Rounded Corners 31">
            <a:extLst>
              <a:ext uri="{FF2B5EF4-FFF2-40B4-BE49-F238E27FC236}">
                <a16:creationId xmlns:a16="http://schemas.microsoft.com/office/drawing/2014/main" id="{93768158-95E9-2669-0039-B6BCB5711906}"/>
              </a:ext>
            </a:extLst>
          </p:cNvPr>
          <p:cNvSpPr/>
          <p:nvPr/>
        </p:nvSpPr>
        <p:spPr>
          <a:xfrm>
            <a:off x="9227368" y="1535534"/>
            <a:ext cx="1681895" cy="1750380"/>
          </a:xfrm>
          <a:prstGeom prst="roundRect">
            <a:avLst/>
          </a:prstGeom>
          <a:solidFill>
            <a:srgbClr val="89B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TextBox 33">
            <a:extLst>
              <a:ext uri="{FF2B5EF4-FFF2-40B4-BE49-F238E27FC236}">
                <a16:creationId xmlns:a16="http://schemas.microsoft.com/office/drawing/2014/main" id="{769F61AA-24F5-8BCD-E144-E0CCA379096F}"/>
              </a:ext>
            </a:extLst>
          </p:cNvPr>
          <p:cNvSpPr txBox="1"/>
          <p:nvPr/>
        </p:nvSpPr>
        <p:spPr>
          <a:xfrm>
            <a:off x="9325220" y="1989264"/>
            <a:ext cx="1428108" cy="646331"/>
          </a:xfrm>
          <a:prstGeom prst="rect">
            <a:avLst/>
          </a:prstGeom>
          <a:noFill/>
        </p:spPr>
        <p:txBody>
          <a:bodyPr wrap="square" rtlCol="0">
            <a:spAutoFit/>
          </a:bodyPr>
          <a:lstStyle/>
          <a:p>
            <a:pPr algn="ctr"/>
            <a:r>
              <a:rPr lang="en-IN" dirty="0"/>
              <a:t>DXF container </a:t>
            </a:r>
          </a:p>
        </p:txBody>
      </p:sp>
      <p:sp>
        <p:nvSpPr>
          <p:cNvPr id="37" name="Arrow: Left-Right 36">
            <a:extLst>
              <a:ext uri="{FF2B5EF4-FFF2-40B4-BE49-F238E27FC236}">
                <a16:creationId xmlns:a16="http://schemas.microsoft.com/office/drawing/2014/main" id="{03EB41E4-5FAB-D0B5-0338-BF4DF1A34E7D}"/>
              </a:ext>
            </a:extLst>
          </p:cNvPr>
          <p:cNvSpPr/>
          <p:nvPr/>
        </p:nvSpPr>
        <p:spPr>
          <a:xfrm rot="20702500">
            <a:off x="7219757" y="2830998"/>
            <a:ext cx="1997510" cy="340508"/>
          </a:xfrm>
          <a:prstGeom prst="lef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Flowchart: Card 38">
            <a:extLst>
              <a:ext uri="{FF2B5EF4-FFF2-40B4-BE49-F238E27FC236}">
                <a16:creationId xmlns:a16="http://schemas.microsoft.com/office/drawing/2014/main" id="{B0178054-9CE2-9966-A177-42703A229637}"/>
              </a:ext>
            </a:extLst>
          </p:cNvPr>
          <p:cNvSpPr/>
          <p:nvPr/>
        </p:nvSpPr>
        <p:spPr>
          <a:xfrm>
            <a:off x="1114717" y="1773315"/>
            <a:ext cx="893852" cy="1134626"/>
          </a:xfrm>
          <a:prstGeom prst="flowChartPunchedCard">
            <a:avLst/>
          </a:prstGeom>
          <a:solidFill>
            <a:srgbClr val="F5E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1">
                    <a:lumMod val="50000"/>
                  </a:schemeClr>
                </a:solidFill>
              </a:rPr>
              <a:t>Input files</a:t>
            </a:r>
          </a:p>
        </p:txBody>
      </p:sp>
      <p:sp>
        <p:nvSpPr>
          <p:cNvPr id="44" name="Arrow: Left 43">
            <a:extLst>
              <a:ext uri="{FF2B5EF4-FFF2-40B4-BE49-F238E27FC236}">
                <a16:creationId xmlns:a16="http://schemas.microsoft.com/office/drawing/2014/main" id="{B71BAC99-AF8C-2E35-BBC2-91052EB19C33}"/>
              </a:ext>
            </a:extLst>
          </p:cNvPr>
          <p:cNvSpPr/>
          <p:nvPr/>
        </p:nvSpPr>
        <p:spPr>
          <a:xfrm rot="9969409">
            <a:off x="2141237" y="4728804"/>
            <a:ext cx="2862403" cy="352741"/>
          </a:xfrm>
          <a:prstGeom prst="leftArrow">
            <a:avLst>
              <a:gd name="adj1" fmla="val 35161"/>
              <a:gd name="adj2"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A20E86D-3A14-7AA4-EAEC-BCD7B5697904}"/>
              </a:ext>
            </a:extLst>
          </p:cNvPr>
          <p:cNvSpPr txBox="1"/>
          <p:nvPr/>
        </p:nvSpPr>
        <p:spPr>
          <a:xfrm>
            <a:off x="3086937" y="3310769"/>
            <a:ext cx="1031846" cy="369332"/>
          </a:xfrm>
          <a:prstGeom prst="rect">
            <a:avLst/>
          </a:prstGeom>
          <a:noFill/>
        </p:spPr>
        <p:txBody>
          <a:bodyPr wrap="square" rtlCol="0">
            <a:spAutoFit/>
          </a:bodyPr>
          <a:lstStyle/>
          <a:p>
            <a:pPr algn="ctr"/>
            <a:r>
              <a:rPr lang="en-IN" dirty="0">
                <a:solidFill>
                  <a:srgbClr val="E7F2F2"/>
                </a:solidFill>
              </a:rPr>
              <a:t>READ</a:t>
            </a:r>
          </a:p>
        </p:txBody>
      </p:sp>
      <p:sp>
        <p:nvSpPr>
          <p:cNvPr id="7" name="TextBox 6">
            <a:extLst>
              <a:ext uri="{FF2B5EF4-FFF2-40B4-BE49-F238E27FC236}">
                <a16:creationId xmlns:a16="http://schemas.microsoft.com/office/drawing/2014/main" id="{8ADEEA5A-350C-6777-B811-70DE9E719CF6}"/>
              </a:ext>
            </a:extLst>
          </p:cNvPr>
          <p:cNvSpPr txBox="1"/>
          <p:nvPr/>
        </p:nvSpPr>
        <p:spPr>
          <a:xfrm rot="942092">
            <a:off x="2164077" y="2138386"/>
            <a:ext cx="2983849" cy="523220"/>
          </a:xfrm>
          <a:prstGeom prst="rect">
            <a:avLst/>
          </a:prstGeom>
          <a:noFill/>
        </p:spPr>
        <p:txBody>
          <a:bodyPr wrap="square" rtlCol="0">
            <a:spAutoFit/>
          </a:bodyPr>
          <a:lstStyle/>
          <a:p>
            <a:r>
              <a:rPr lang="en-IN" sz="1600" dirty="0">
                <a:solidFill>
                  <a:srgbClr val="E7F2F2"/>
                </a:solidFill>
              </a:rPr>
              <a:t>                    </a:t>
            </a:r>
            <a:r>
              <a:rPr lang="en-IN" sz="1200" dirty="0">
                <a:solidFill>
                  <a:srgbClr val="E7F2F2"/>
                </a:solidFill>
              </a:rPr>
              <a:t>All events types</a:t>
            </a:r>
          </a:p>
          <a:p>
            <a:r>
              <a:rPr lang="en-IN" sz="1200" dirty="0">
                <a:solidFill>
                  <a:srgbClr val="E7F2F2"/>
                </a:solidFill>
              </a:rPr>
              <a:t>             (New SR, File Ready, Interactive)</a:t>
            </a:r>
          </a:p>
        </p:txBody>
      </p:sp>
      <p:sp>
        <p:nvSpPr>
          <p:cNvPr id="8" name="TextBox 7">
            <a:extLst>
              <a:ext uri="{FF2B5EF4-FFF2-40B4-BE49-F238E27FC236}">
                <a16:creationId xmlns:a16="http://schemas.microsoft.com/office/drawing/2014/main" id="{66923F8E-E01C-66CB-1DCB-6314279DF890}"/>
              </a:ext>
            </a:extLst>
          </p:cNvPr>
          <p:cNvSpPr txBox="1"/>
          <p:nvPr/>
        </p:nvSpPr>
        <p:spPr>
          <a:xfrm rot="20754611">
            <a:off x="2137782" y="4533779"/>
            <a:ext cx="2983849" cy="276999"/>
          </a:xfrm>
          <a:prstGeom prst="rect">
            <a:avLst/>
          </a:prstGeom>
          <a:noFill/>
        </p:spPr>
        <p:txBody>
          <a:bodyPr wrap="square" rtlCol="0">
            <a:spAutoFit/>
          </a:bodyPr>
          <a:lstStyle/>
          <a:p>
            <a:r>
              <a:rPr lang="en-IN" sz="1200" dirty="0">
                <a:solidFill>
                  <a:srgbClr val="E7F2F2"/>
                </a:solidFill>
              </a:rPr>
              <a:t>                If Event Type is “File Ready”</a:t>
            </a:r>
          </a:p>
        </p:txBody>
      </p:sp>
      <p:sp>
        <p:nvSpPr>
          <p:cNvPr id="9" name="Arrow: Left 8">
            <a:extLst>
              <a:ext uri="{FF2B5EF4-FFF2-40B4-BE49-F238E27FC236}">
                <a16:creationId xmlns:a16="http://schemas.microsoft.com/office/drawing/2014/main" id="{4AA570D9-7AE0-B21C-8DCC-CA8D2BF37EDD}"/>
              </a:ext>
            </a:extLst>
          </p:cNvPr>
          <p:cNvSpPr/>
          <p:nvPr/>
        </p:nvSpPr>
        <p:spPr>
          <a:xfrm rot="11743051">
            <a:off x="7222635" y="4157935"/>
            <a:ext cx="2138199" cy="390970"/>
          </a:xfrm>
          <a:prstGeom prst="leftArrow">
            <a:avLst>
              <a:gd name="adj1" fmla="val 31048"/>
              <a:gd name="adj2"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Flowchart: Card 9">
            <a:extLst>
              <a:ext uri="{FF2B5EF4-FFF2-40B4-BE49-F238E27FC236}">
                <a16:creationId xmlns:a16="http://schemas.microsoft.com/office/drawing/2014/main" id="{825AF2E8-05EF-A11F-0AA9-5F71BEE21A4E}"/>
              </a:ext>
            </a:extLst>
          </p:cNvPr>
          <p:cNvSpPr/>
          <p:nvPr/>
        </p:nvSpPr>
        <p:spPr>
          <a:xfrm>
            <a:off x="9383304" y="4141350"/>
            <a:ext cx="1370024" cy="1551742"/>
          </a:xfrm>
          <a:prstGeom prst="flowChartPunchedCard">
            <a:avLst/>
          </a:prstGeom>
          <a:solidFill>
            <a:srgbClr val="89B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Test Results</a:t>
            </a:r>
          </a:p>
          <a:p>
            <a:pPr algn="ctr"/>
            <a:r>
              <a:rPr lang="en-IN" dirty="0"/>
              <a:t>(Archived artifacts)</a:t>
            </a:r>
          </a:p>
          <a:p>
            <a:pPr algn="ctr"/>
            <a:endParaRPr lang="en-IN" dirty="0"/>
          </a:p>
        </p:txBody>
      </p:sp>
      <p:sp>
        <p:nvSpPr>
          <p:cNvPr id="13" name="TextBox 12">
            <a:extLst>
              <a:ext uri="{FF2B5EF4-FFF2-40B4-BE49-F238E27FC236}">
                <a16:creationId xmlns:a16="http://schemas.microsoft.com/office/drawing/2014/main" id="{37A99ADC-BA61-12D8-9F18-E18F544B237A}"/>
              </a:ext>
            </a:extLst>
          </p:cNvPr>
          <p:cNvSpPr txBox="1"/>
          <p:nvPr/>
        </p:nvSpPr>
        <p:spPr>
          <a:xfrm rot="20740984">
            <a:off x="6762500" y="2404763"/>
            <a:ext cx="2983849" cy="461665"/>
          </a:xfrm>
          <a:prstGeom prst="rect">
            <a:avLst/>
          </a:prstGeom>
          <a:noFill/>
        </p:spPr>
        <p:txBody>
          <a:bodyPr wrap="square" rtlCol="0">
            <a:spAutoFit/>
          </a:bodyPr>
          <a:lstStyle/>
          <a:p>
            <a:r>
              <a:rPr lang="en-IN" sz="1200" dirty="0">
                <a:solidFill>
                  <a:srgbClr val="E7F2F2"/>
                </a:solidFill>
              </a:rPr>
              <a:t>               Test Plan Execution</a:t>
            </a:r>
          </a:p>
          <a:p>
            <a:r>
              <a:rPr lang="en-IN" sz="1200" dirty="0">
                <a:solidFill>
                  <a:srgbClr val="E7F2F2"/>
                </a:solidFill>
              </a:rPr>
              <a:t>  (Test Plan artifacts are copied inside)</a:t>
            </a:r>
          </a:p>
        </p:txBody>
      </p:sp>
    </p:spTree>
    <p:custDataLst>
      <p:tags r:id="rId1"/>
    </p:custDataLst>
    <p:extLst>
      <p:ext uri="{BB962C8B-B14F-4D97-AF65-F5344CB8AC3E}">
        <p14:creationId xmlns:p14="http://schemas.microsoft.com/office/powerpoint/2010/main" val="342679162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074E1-3FCA-D968-4084-76E17FF6DC4C}"/>
              </a:ext>
            </a:extLst>
          </p:cNvPr>
          <p:cNvSpPr>
            <a:spLocks noGrp="1"/>
          </p:cNvSpPr>
          <p:nvPr>
            <p:ph type="title"/>
          </p:nvPr>
        </p:nvSpPr>
        <p:spPr>
          <a:xfrm>
            <a:off x="267717" y="53027"/>
            <a:ext cx="8717432" cy="928116"/>
          </a:xfrm>
        </p:spPr>
        <p:txBody>
          <a:bodyPr/>
          <a:lstStyle/>
          <a:p>
            <a:r>
              <a:rPr lang="en-US" dirty="0"/>
              <a:t>Jenkins Automation| </a:t>
            </a:r>
            <a:r>
              <a:rPr lang="en-US" dirty="0">
                <a:solidFill>
                  <a:srgbClr val="FFC000"/>
                </a:solidFill>
              </a:rPr>
              <a:t>Overview</a:t>
            </a:r>
          </a:p>
        </p:txBody>
      </p:sp>
      <p:sp>
        <p:nvSpPr>
          <p:cNvPr id="3" name="Footer Placeholder 2">
            <a:extLst>
              <a:ext uri="{FF2B5EF4-FFF2-40B4-BE49-F238E27FC236}">
                <a16:creationId xmlns:a16="http://schemas.microsoft.com/office/drawing/2014/main" id="{7115D8B4-822C-3B37-4136-2973CDCFFEED}"/>
              </a:ext>
            </a:extLst>
          </p:cNvPr>
          <p:cNvSpPr>
            <a:spLocks noGrp="1"/>
          </p:cNvSpPr>
          <p:nvPr>
            <p:ph type="ftr" sz="quarter" idx="10"/>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Oracle Sans" panose="020B0503020204020204" pitchFamily="34" charset="0"/>
                <a:ea typeface="+mn-ea"/>
                <a:cs typeface="+mn-cs"/>
                <a:sym typeface="Symbol" pitchFamily="2" charset="2"/>
              </a:rPr>
              <a:t>Copyright © 2025, Oracle and/or its affiliates | Restricted</a:t>
            </a:r>
            <a:endParaRPr kumimoji="0" lang="en-CA" sz="7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mn-cs"/>
            </a:endParaRPr>
          </a:p>
        </p:txBody>
      </p:sp>
      <p:sp>
        <p:nvSpPr>
          <p:cNvPr id="4" name="Slide Number Placeholder 3">
            <a:extLst>
              <a:ext uri="{FF2B5EF4-FFF2-40B4-BE49-F238E27FC236}">
                <a16:creationId xmlns:a16="http://schemas.microsoft.com/office/drawing/2014/main" id="{DA80970E-BBF1-EB36-9363-7BFF4042A724}"/>
              </a:ext>
            </a:extLst>
          </p:cNvPr>
          <p:cNvSpPr>
            <a:spLocks noGrp="1"/>
          </p:cNvSpPr>
          <p:nvPr>
            <p:ph type="sldNum" sz="quarter" idx="11"/>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fld id="{CFF4B978-1D82-7745-80C5-DBABA6B131D3}" type="slidenum">
              <a:rPr kumimoji="0" lang="en-US" sz="800" b="0" i="0" u="none" strike="noStrike" kern="1200" cap="none" spc="0" normalizeH="0" baseline="0" noProof="0" smtClean="0">
                <a:ln>
                  <a:noFill/>
                </a:ln>
                <a:solidFill>
                  <a:srgbClr val="FFFFFF"/>
                </a:solidFill>
                <a:effectLst/>
                <a:uLnTx/>
                <a:uFillTx/>
                <a:latin typeface="Oracle Sans" panose="020B0503020204020204" pitchFamily="34" charset="0"/>
                <a:ea typeface="+mn-ea"/>
                <a:cs typeface="+mn-cs"/>
              </a:rPr>
              <a:pPr marL="0" marR="0" lvl="0" indent="0" algn="l" defTabSz="899567"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endParaRPr>
          </a:p>
        </p:txBody>
      </p:sp>
      <p:pic>
        <p:nvPicPr>
          <p:cNvPr id="6" name="Picture 5" descr="A screenshot of a computer">
            <a:extLst>
              <a:ext uri="{FF2B5EF4-FFF2-40B4-BE49-F238E27FC236}">
                <a16:creationId xmlns:a16="http://schemas.microsoft.com/office/drawing/2014/main" id="{0499F387-5679-C277-52AB-C7712A9FE216}"/>
              </a:ext>
            </a:extLst>
          </p:cNvPr>
          <p:cNvPicPr>
            <a:picLocks noChangeAspect="1"/>
          </p:cNvPicPr>
          <p:nvPr/>
        </p:nvPicPr>
        <p:blipFill>
          <a:blip r:embed="rId4"/>
          <a:stretch>
            <a:fillRect/>
          </a:stretch>
        </p:blipFill>
        <p:spPr>
          <a:xfrm>
            <a:off x="494988" y="1434523"/>
            <a:ext cx="4597898" cy="3483986"/>
          </a:xfrm>
          <a:prstGeom prst="rect">
            <a:avLst/>
          </a:prstGeom>
        </p:spPr>
      </p:pic>
      <p:sp>
        <p:nvSpPr>
          <p:cNvPr id="10" name="Arrow: Left 9">
            <a:extLst>
              <a:ext uri="{FF2B5EF4-FFF2-40B4-BE49-F238E27FC236}">
                <a16:creationId xmlns:a16="http://schemas.microsoft.com/office/drawing/2014/main" id="{E78CA73D-3C50-F4A2-FB89-8EA5231A04EF}"/>
              </a:ext>
            </a:extLst>
          </p:cNvPr>
          <p:cNvSpPr/>
          <p:nvPr/>
        </p:nvSpPr>
        <p:spPr>
          <a:xfrm rot="21056876">
            <a:off x="1819813" y="2365153"/>
            <a:ext cx="979980" cy="182245"/>
          </a:xfrm>
          <a:prstGeom prst="leftArrow">
            <a:avLst/>
          </a:prstGeom>
          <a:solidFill>
            <a:srgbClr val="89B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BDA04F4-FB69-8E4C-CF78-83D96103DEBB}"/>
              </a:ext>
            </a:extLst>
          </p:cNvPr>
          <p:cNvSpPr txBox="1"/>
          <p:nvPr/>
        </p:nvSpPr>
        <p:spPr>
          <a:xfrm>
            <a:off x="2767567" y="2117275"/>
            <a:ext cx="2325319" cy="523220"/>
          </a:xfrm>
          <a:prstGeom prst="rect">
            <a:avLst/>
          </a:prstGeom>
          <a:noFill/>
        </p:spPr>
        <p:txBody>
          <a:bodyPr wrap="square" rtlCol="0">
            <a:spAutoFit/>
          </a:bodyPr>
          <a:lstStyle/>
          <a:p>
            <a:r>
              <a:rPr lang="en-IN" sz="1400" dirty="0">
                <a:solidFill>
                  <a:schemeClr val="bg1">
                    <a:lumMod val="90000"/>
                    <a:lumOff val="10000"/>
                  </a:schemeClr>
                </a:solidFill>
              </a:rPr>
              <a:t>Unique Identifier for Test Plan to execute </a:t>
            </a:r>
          </a:p>
        </p:txBody>
      </p:sp>
      <p:pic>
        <p:nvPicPr>
          <p:cNvPr id="13" name="Picture 12" descr="A black text on a white background&#10;&#10;AI-generated content may be incorrect.">
            <a:extLst>
              <a:ext uri="{FF2B5EF4-FFF2-40B4-BE49-F238E27FC236}">
                <a16:creationId xmlns:a16="http://schemas.microsoft.com/office/drawing/2014/main" id="{8D533BAF-F042-159A-FEF5-AA91C9B4A52D}"/>
              </a:ext>
            </a:extLst>
          </p:cNvPr>
          <p:cNvPicPr>
            <a:picLocks noChangeAspect="1"/>
          </p:cNvPicPr>
          <p:nvPr/>
        </p:nvPicPr>
        <p:blipFill>
          <a:blip r:embed="rId5"/>
          <a:stretch>
            <a:fillRect/>
          </a:stretch>
        </p:blipFill>
        <p:spPr>
          <a:xfrm>
            <a:off x="5374941" y="2197691"/>
            <a:ext cx="1558814" cy="305089"/>
          </a:xfrm>
          <a:prstGeom prst="rect">
            <a:avLst/>
          </a:prstGeom>
        </p:spPr>
      </p:pic>
      <p:pic>
        <p:nvPicPr>
          <p:cNvPr id="15" name="Picture 14" descr="A screenshot of a screenshot of a performance report">
            <a:extLst>
              <a:ext uri="{FF2B5EF4-FFF2-40B4-BE49-F238E27FC236}">
                <a16:creationId xmlns:a16="http://schemas.microsoft.com/office/drawing/2014/main" id="{2F09024A-ED71-586A-4F13-FFCB84BB4FC9}"/>
              </a:ext>
            </a:extLst>
          </p:cNvPr>
          <p:cNvPicPr>
            <a:picLocks noChangeAspect="1"/>
          </p:cNvPicPr>
          <p:nvPr/>
        </p:nvPicPr>
        <p:blipFill>
          <a:blip r:embed="rId6"/>
          <a:stretch>
            <a:fillRect/>
          </a:stretch>
        </p:blipFill>
        <p:spPr>
          <a:xfrm>
            <a:off x="6964864" y="3631857"/>
            <a:ext cx="3067313" cy="2899619"/>
          </a:xfrm>
          <a:prstGeom prst="rect">
            <a:avLst/>
          </a:prstGeom>
        </p:spPr>
      </p:pic>
      <p:sp>
        <p:nvSpPr>
          <p:cNvPr id="20" name="Oval 19">
            <a:extLst>
              <a:ext uri="{FF2B5EF4-FFF2-40B4-BE49-F238E27FC236}">
                <a16:creationId xmlns:a16="http://schemas.microsoft.com/office/drawing/2014/main" id="{73AD4C80-5DAA-231D-E02A-D5C1A2211A4F}"/>
              </a:ext>
            </a:extLst>
          </p:cNvPr>
          <p:cNvSpPr/>
          <p:nvPr/>
        </p:nvSpPr>
        <p:spPr>
          <a:xfrm>
            <a:off x="7935522" y="4813036"/>
            <a:ext cx="246267" cy="1679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2" name="Picture 21" descr="A screenshot of a computer">
            <a:extLst>
              <a:ext uri="{FF2B5EF4-FFF2-40B4-BE49-F238E27FC236}">
                <a16:creationId xmlns:a16="http://schemas.microsoft.com/office/drawing/2014/main" id="{207DF749-7A4F-2E3E-1AB9-20B59EDB9CA5}"/>
              </a:ext>
            </a:extLst>
          </p:cNvPr>
          <p:cNvPicPr>
            <a:picLocks noChangeAspect="1"/>
          </p:cNvPicPr>
          <p:nvPr/>
        </p:nvPicPr>
        <p:blipFill>
          <a:blip r:embed="rId7"/>
          <a:stretch>
            <a:fillRect/>
          </a:stretch>
        </p:blipFill>
        <p:spPr>
          <a:xfrm>
            <a:off x="7191511" y="1531626"/>
            <a:ext cx="5000489" cy="1694518"/>
          </a:xfrm>
          <a:prstGeom prst="rect">
            <a:avLst/>
          </a:prstGeom>
        </p:spPr>
      </p:pic>
      <p:sp>
        <p:nvSpPr>
          <p:cNvPr id="24" name="Arrow: Left 23">
            <a:extLst>
              <a:ext uri="{FF2B5EF4-FFF2-40B4-BE49-F238E27FC236}">
                <a16:creationId xmlns:a16="http://schemas.microsoft.com/office/drawing/2014/main" id="{41FCADC1-66AC-F877-89D1-34C2406F5C0E}"/>
              </a:ext>
            </a:extLst>
          </p:cNvPr>
          <p:cNvSpPr/>
          <p:nvPr/>
        </p:nvSpPr>
        <p:spPr>
          <a:xfrm rot="10800000">
            <a:off x="5294021" y="2477751"/>
            <a:ext cx="1844388" cy="246443"/>
          </a:xfrm>
          <a:prstGeom prst="leftArrow">
            <a:avLst/>
          </a:prstGeom>
          <a:solidFill>
            <a:srgbClr val="89B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Left 24">
            <a:extLst>
              <a:ext uri="{FF2B5EF4-FFF2-40B4-BE49-F238E27FC236}">
                <a16:creationId xmlns:a16="http://schemas.microsoft.com/office/drawing/2014/main" id="{F9365084-7CDE-F188-A17C-FAF7281729B6}"/>
              </a:ext>
            </a:extLst>
          </p:cNvPr>
          <p:cNvSpPr/>
          <p:nvPr/>
        </p:nvSpPr>
        <p:spPr>
          <a:xfrm rot="21056876">
            <a:off x="10049613" y="3912435"/>
            <a:ext cx="876944" cy="197598"/>
          </a:xfrm>
          <a:prstGeom prst="leftArrow">
            <a:avLst/>
          </a:prstGeom>
          <a:solidFill>
            <a:srgbClr val="89B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B2089C2C-CCE2-E21A-BBED-0EF68FF5CCC3}"/>
              </a:ext>
            </a:extLst>
          </p:cNvPr>
          <p:cNvSpPr/>
          <p:nvPr/>
        </p:nvSpPr>
        <p:spPr>
          <a:xfrm rot="16200000">
            <a:off x="9012271" y="3453687"/>
            <a:ext cx="439337" cy="1679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TextBox 26">
            <a:extLst>
              <a:ext uri="{FF2B5EF4-FFF2-40B4-BE49-F238E27FC236}">
                <a16:creationId xmlns:a16="http://schemas.microsoft.com/office/drawing/2014/main" id="{56A8415C-99C6-B5F8-B262-5FEFAA50B9A5}"/>
              </a:ext>
            </a:extLst>
          </p:cNvPr>
          <p:cNvSpPr txBox="1"/>
          <p:nvPr/>
        </p:nvSpPr>
        <p:spPr>
          <a:xfrm>
            <a:off x="10921568" y="3763087"/>
            <a:ext cx="1480455" cy="307777"/>
          </a:xfrm>
          <a:prstGeom prst="rect">
            <a:avLst/>
          </a:prstGeom>
          <a:noFill/>
        </p:spPr>
        <p:txBody>
          <a:bodyPr wrap="square" rtlCol="0">
            <a:spAutoFit/>
          </a:bodyPr>
          <a:lstStyle/>
          <a:p>
            <a:r>
              <a:rPr lang="en-IN" sz="1400" dirty="0"/>
              <a:t>Pipeline Stages</a:t>
            </a:r>
          </a:p>
        </p:txBody>
      </p:sp>
      <p:sp>
        <p:nvSpPr>
          <p:cNvPr id="28" name="Arrow: Left 27">
            <a:extLst>
              <a:ext uri="{FF2B5EF4-FFF2-40B4-BE49-F238E27FC236}">
                <a16:creationId xmlns:a16="http://schemas.microsoft.com/office/drawing/2014/main" id="{19146AC4-2058-52E7-A233-61E4470C6C5D}"/>
              </a:ext>
            </a:extLst>
          </p:cNvPr>
          <p:cNvSpPr/>
          <p:nvPr/>
        </p:nvSpPr>
        <p:spPr>
          <a:xfrm>
            <a:off x="6565458" y="5445787"/>
            <a:ext cx="1346446" cy="249558"/>
          </a:xfrm>
          <a:prstGeom prst="leftArrow">
            <a:avLst/>
          </a:prstGeom>
          <a:solidFill>
            <a:srgbClr val="89B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30FE74C1-56AD-76AE-E186-1F32EDE1F2C9}"/>
              </a:ext>
            </a:extLst>
          </p:cNvPr>
          <p:cNvSpPr txBox="1"/>
          <p:nvPr/>
        </p:nvSpPr>
        <p:spPr>
          <a:xfrm>
            <a:off x="5439168" y="5240511"/>
            <a:ext cx="1480455" cy="1169551"/>
          </a:xfrm>
          <a:prstGeom prst="rect">
            <a:avLst/>
          </a:prstGeom>
          <a:noFill/>
        </p:spPr>
        <p:txBody>
          <a:bodyPr wrap="square" rtlCol="0">
            <a:spAutoFit/>
          </a:bodyPr>
          <a:lstStyle/>
          <a:p>
            <a:r>
              <a:rPr lang="en-IN" sz="1400" dirty="0"/>
              <a:t>Jenkins allows user to access test results of previous 6 Test executions</a:t>
            </a:r>
          </a:p>
        </p:txBody>
      </p:sp>
      <p:sp>
        <p:nvSpPr>
          <p:cNvPr id="32" name="Oval 31">
            <a:extLst>
              <a:ext uri="{FF2B5EF4-FFF2-40B4-BE49-F238E27FC236}">
                <a16:creationId xmlns:a16="http://schemas.microsoft.com/office/drawing/2014/main" id="{F8C65F3D-8396-F7DD-DBBA-51817ADAAB2C}"/>
              </a:ext>
            </a:extLst>
          </p:cNvPr>
          <p:cNvSpPr/>
          <p:nvPr/>
        </p:nvSpPr>
        <p:spPr>
          <a:xfrm rot="16200000">
            <a:off x="8924389" y="4833925"/>
            <a:ext cx="456116" cy="1679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Arrow: Left 32">
            <a:extLst>
              <a:ext uri="{FF2B5EF4-FFF2-40B4-BE49-F238E27FC236}">
                <a16:creationId xmlns:a16="http://schemas.microsoft.com/office/drawing/2014/main" id="{CA6CCDEE-4226-6ECE-FBC2-FDB82BA054BF}"/>
              </a:ext>
            </a:extLst>
          </p:cNvPr>
          <p:cNvSpPr/>
          <p:nvPr/>
        </p:nvSpPr>
        <p:spPr>
          <a:xfrm>
            <a:off x="9992367" y="5570566"/>
            <a:ext cx="876944" cy="197598"/>
          </a:xfrm>
          <a:prstGeom prst="leftArrow">
            <a:avLst/>
          </a:prstGeom>
          <a:solidFill>
            <a:srgbClr val="89B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067911F3-11ED-1173-794A-E416E64F241E}"/>
              </a:ext>
            </a:extLst>
          </p:cNvPr>
          <p:cNvSpPr txBox="1"/>
          <p:nvPr/>
        </p:nvSpPr>
        <p:spPr>
          <a:xfrm>
            <a:off x="10855534" y="5517509"/>
            <a:ext cx="1480455" cy="523220"/>
          </a:xfrm>
          <a:prstGeom prst="rect">
            <a:avLst/>
          </a:prstGeom>
          <a:noFill/>
        </p:spPr>
        <p:txBody>
          <a:bodyPr wrap="square" rtlCol="0">
            <a:spAutoFit/>
          </a:bodyPr>
          <a:lstStyle/>
          <a:p>
            <a:r>
              <a:rPr lang="en-IN" sz="1400" dirty="0"/>
              <a:t>Runtime of each</a:t>
            </a:r>
          </a:p>
          <a:p>
            <a:r>
              <a:rPr lang="en-IN" sz="1400" dirty="0"/>
              <a:t>Pipeline stage</a:t>
            </a:r>
          </a:p>
        </p:txBody>
      </p:sp>
      <p:sp>
        <p:nvSpPr>
          <p:cNvPr id="36" name="Oval 35">
            <a:extLst>
              <a:ext uri="{FF2B5EF4-FFF2-40B4-BE49-F238E27FC236}">
                <a16:creationId xmlns:a16="http://schemas.microsoft.com/office/drawing/2014/main" id="{9F8F10F9-20B7-B29F-032E-FF541F849C33}"/>
              </a:ext>
            </a:extLst>
          </p:cNvPr>
          <p:cNvSpPr/>
          <p:nvPr/>
        </p:nvSpPr>
        <p:spPr>
          <a:xfrm rot="16200000">
            <a:off x="8294719" y="2011709"/>
            <a:ext cx="539496" cy="17199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Arrow: Left 37">
            <a:extLst>
              <a:ext uri="{FF2B5EF4-FFF2-40B4-BE49-F238E27FC236}">
                <a16:creationId xmlns:a16="http://schemas.microsoft.com/office/drawing/2014/main" id="{76FA3B22-77A9-B5D0-4F2F-00D43FFDD057}"/>
              </a:ext>
            </a:extLst>
          </p:cNvPr>
          <p:cNvSpPr/>
          <p:nvPr/>
        </p:nvSpPr>
        <p:spPr>
          <a:xfrm rot="21056876">
            <a:off x="8746397" y="2419672"/>
            <a:ext cx="979980" cy="182245"/>
          </a:xfrm>
          <a:prstGeom prst="leftArrow">
            <a:avLst/>
          </a:prstGeom>
          <a:solidFill>
            <a:srgbClr val="89B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2C1505EC-F074-A265-1EEB-1CA549EDAA0B}"/>
              </a:ext>
            </a:extLst>
          </p:cNvPr>
          <p:cNvSpPr txBox="1"/>
          <p:nvPr/>
        </p:nvSpPr>
        <p:spPr>
          <a:xfrm>
            <a:off x="9672005" y="2264169"/>
            <a:ext cx="2499126" cy="523220"/>
          </a:xfrm>
          <a:prstGeom prst="rect">
            <a:avLst/>
          </a:prstGeom>
          <a:noFill/>
        </p:spPr>
        <p:txBody>
          <a:bodyPr wrap="square" rtlCol="0">
            <a:spAutoFit/>
          </a:bodyPr>
          <a:lstStyle/>
          <a:p>
            <a:r>
              <a:rPr lang="en-IN" sz="1400" dirty="0">
                <a:solidFill>
                  <a:schemeClr val="bg1">
                    <a:lumMod val="90000"/>
                    <a:lumOff val="10000"/>
                  </a:schemeClr>
                </a:solidFill>
              </a:rPr>
              <a:t>Test Output for the Test Plan</a:t>
            </a:r>
          </a:p>
          <a:p>
            <a:r>
              <a:rPr lang="en-IN" sz="1400" dirty="0">
                <a:solidFill>
                  <a:schemeClr val="bg1">
                    <a:lumMod val="90000"/>
                    <a:lumOff val="10000"/>
                  </a:schemeClr>
                </a:solidFill>
              </a:rPr>
              <a:t>Uniquely identifiable by Job Id</a:t>
            </a:r>
          </a:p>
        </p:txBody>
      </p:sp>
    </p:spTree>
    <p:custDataLst>
      <p:tags r:id="rId1"/>
    </p:custDataLst>
    <p:extLst>
      <p:ext uri="{BB962C8B-B14F-4D97-AF65-F5344CB8AC3E}">
        <p14:creationId xmlns:p14="http://schemas.microsoft.com/office/powerpoint/2010/main" val="421399820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074E1-3FCA-D968-4084-76E17FF6DC4C}"/>
              </a:ext>
            </a:extLst>
          </p:cNvPr>
          <p:cNvSpPr>
            <a:spLocks noGrp="1"/>
          </p:cNvSpPr>
          <p:nvPr>
            <p:ph type="title"/>
          </p:nvPr>
        </p:nvSpPr>
        <p:spPr>
          <a:xfrm>
            <a:off x="690413" y="59171"/>
            <a:ext cx="8717432" cy="928116"/>
          </a:xfrm>
        </p:spPr>
        <p:txBody>
          <a:bodyPr/>
          <a:lstStyle/>
          <a:p>
            <a:r>
              <a:rPr lang="en-US" dirty="0"/>
              <a:t>Biggest Challenges | </a:t>
            </a:r>
            <a:r>
              <a:rPr lang="en-US" dirty="0">
                <a:solidFill>
                  <a:srgbClr val="FFC000"/>
                </a:solidFill>
              </a:rPr>
              <a:t>Technical</a:t>
            </a:r>
          </a:p>
        </p:txBody>
      </p:sp>
      <p:sp>
        <p:nvSpPr>
          <p:cNvPr id="3" name="Footer Placeholder 2">
            <a:extLst>
              <a:ext uri="{FF2B5EF4-FFF2-40B4-BE49-F238E27FC236}">
                <a16:creationId xmlns:a16="http://schemas.microsoft.com/office/drawing/2014/main" id="{7115D8B4-822C-3B37-4136-2973CDCFFEED}"/>
              </a:ext>
            </a:extLst>
          </p:cNvPr>
          <p:cNvSpPr>
            <a:spLocks noGrp="1"/>
          </p:cNvSpPr>
          <p:nvPr>
            <p:ph type="ftr" sz="quarter" idx="10"/>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Oracle Sans" panose="020B0503020204020204" pitchFamily="34" charset="0"/>
                <a:ea typeface="+mn-ea"/>
                <a:cs typeface="+mn-cs"/>
                <a:sym typeface="Symbol" pitchFamily="2" charset="2"/>
              </a:rPr>
              <a:t>Copyright © 2025, Oracle and/or its affiliates | Restricted</a:t>
            </a:r>
            <a:endParaRPr kumimoji="0" lang="en-CA" sz="7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mn-cs"/>
            </a:endParaRPr>
          </a:p>
        </p:txBody>
      </p:sp>
      <p:sp>
        <p:nvSpPr>
          <p:cNvPr id="4" name="Slide Number Placeholder 3">
            <a:extLst>
              <a:ext uri="{FF2B5EF4-FFF2-40B4-BE49-F238E27FC236}">
                <a16:creationId xmlns:a16="http://schemas.microsoft.com/office/drawing/2014/main" id="{DA80970E-BBF1-EB36-9363-7BFF4042A724}"/>
              </a:ext>
            </a:extLst>
          </p:cNvPr>
          <p:cNvSpPr>
            <a:spLocks noGrp="1"/>
          </p:cNvSpPr>
          <p:nvPr>
            <p:ph type="sldNum" sz="quarter" idx="11"/>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fld id="{CFF4B978-1D82-7745-80C5-DBABA6B131D3}" type="slidenum">
              <a:rPr kumimoji="0" lang="en-US" sz="800" b="0" i="0" u="none" strike="noStrike" kern="1200" cap="none" spc="0" normalizeH="0" baseline="0" noProof="0" smtClean="0">
                <a:ln>
                  <a:noFill/>
                </a:ln>
                <a:solidFill>
                  <a:srgbClr val="FFFFFF"/>
                </a:solidFill>
                <a:effectLst/>
                <a:uLnTx/>
                <a:uFillTx/>
                <a:latin typeface="Oracle Sans" panose="020B0503020204020204" pitchFamily="34" charset="0"/>
                <a:ea typeface="+mn-ea"/>
                <a:cs typeface="+mn-cs"/>
              </a:rPr>
              <a:pPr marL="0" marR="0" lvl="0" indent="0" algn="l" defTabSz="899567"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endParaRPr>
          </a:p>
        </p:txBody>
      </p:sp>
      <p:sp>
        <p:nvSpPr>
          <p:cNvPr id="5" name="TextBox 4">
            <a:extLst>
              <a:ext uri="{FF2B5EF4-FFF2-40B4-BE49-F238E27FC236}">
                <a16:creationId xmlns:a16="http://schemas.microsoft.com/office/drawing/2014/main" id="{C679CE45-741B-8024-A554-4E017BFAEE88}"/>
              </a:ext>
            </a:extLst>
          </p:cNvPr>
          <p:cNvSpPr txBox="1"/>
          <p:nvPr/>
        </p:nvSpPr>
        <p:spPr>
          <a:xfrm>
            <a:off x="696647" y="1158409"/>
            <a:ext cx="9184200" cy="984885"/>
          </a:xfrm>
          <a:prstGeom prst="rect">
            <a:avLst/>
          </a:prstGeom>
          <a:noFill/>
        </p:spPr>
        <p:txBody>
          <a:bodyPr wrap="square" rtlCol="0">
            <a:spAutoFit/>
          </a:bodyPr>
          <a:lstStyle/>
          <a:p>
            <a:r>
              <a:rPr lang="en-IN" sz="2000" dirty="0">
                <a:solidFill>
                  <a:srgbClr val="FFC000"/>
                </a:solidFill>
              </a:rPr>
              <a:t>Challenge:-</a:t>
            </a:r>
          </a:p>
          <a:p>
            <a:r>
              <a:rPr lang="en-IN" dirty="0">
                <a:solidFill>
                  <a:srgbClr val="F1EFED"/>
                </a:solidFill>
              </a:rPr>
              <a:t>Shell Scripting is not inherently designed for complex data structures like JSON.</a:t>
            </a:r>
          </a:p>
          <a:p>
            <a:endParaRPr lang="en-IN" sz="2000" dirty="0">
              <a:solidFill>
                <a:srgbClr val="FFC000"/>
              </a:solidFill>
            </a:endParaRPr>
          </a:p>
        </p:txBody>
      </p:sp>
      <p:sp>
        <p:nvSpPr>
          <p:cNvPr id="6" name="TextBox 5">
            <a:extLst>
              <a:ext uri="{FF2B5EF4-FFF2-40B4-BE49-F238E27FC236}">
                <a16:creationId xmlns:a16="http://schemas.microsoft.com/office/drawing/2014/main" id="{0516C4A5-FCA2-290C-419E-A5489F219C01}"/>
              </a:ext>
            </a:extLst>
          </p:cNvPr>
          <p:cNvSpPr txBox="1"/>
          <p:nvPr/>
        </p:nvSpPr>
        <p:spPr>
          <a:xfrm>
            <a:off x="690413" y="2532224"/>
            <a:ext cx="9190430" cy="1261884"/>
          </a:xfrm>
          <a:prstGeom prst="rect">
            <a:avLst/>
          </a:prstGeom>
          <a:noFill/>
        </p:spPr>
        <p:txBody>
          <a:bodyPr wrap="square" rtlCol="0">
            <a:spAutoFit/>
          </a:bodyPr>
          <a:lstStyle/>
          <a:p>
            <a:r>
              <a:rPr lang="en-IN" sz="2000" dirty="0">
                <a:solidFill>
                  <a:srgbClr val="92D050"/>
                </a:solidFill>
              </a:rPr>
              <a:t>Resolution:-</a:t>
            </a:r>
          </a:p>
          <a:p>
            <a:r>
              <a:rPr lang="en-IN" dirty="0">
                <a:solidFill>
                  <a:srgbClr val="F1EFED"/>
                </a:solidFill>
              </a:rPr>
              <a:t>Parsing nested fields, handling arrays and updating values required creative use of tools such as ‘</a:t>
            </a:r>
            <a:r>
              <a:rPr lang="en-IN" b="1" dirty="0" err="1">
                <a:solidFill>
                  <a:srgbClr val="F1EFED"/>
                </a:solidFill>
              </a:rPr>
              <a:t>jq</a:t>
            </a:r>
            <a:r>
              <a:rPr lang="en-IN" dirty="0">
                <a:solidFill>
                  <a:srgbClr val="F1EFED"/>
                </a:solidFill>
              </a:rPr>
              <a:t>’ and careful error handling. (</a:t>
            </a:r>
            <a:r>
              <a:rPr lang="en-IN" b="1" dirty="0">
                <a:solidFill>
                  <a:srgbClr val="F1EFED"/>
                </a:solidFill>
              </a:rPr>
              <a:t> </a:t>
            </a:r>
            <a:r>
              <a:rPr lang="en-IN" b="1" dirty="0" err="1">
                <a:solidFill>
                  <a:srgbClr val="F1EFED"/>
                </a:solidFill>
              </a:rPr>
              <a:t>jq</a:t>
            </a:r>
            <a:r>
              <a:rPr lang="en-IN" b="1" dirty="0">
                <a:solidFill>
                  <a:srgbClr val="F1EFED"/>
                </a:solidFill>
              </a:rPr>
              <a:t> </a:t>
            </a:r>
            <a:r>
              <a:rPr lang="en-IN" dirty="0">
                <a:solidFill>
                  <a:srgbClr val="F1EFED"/>
                </a:solidFill>
              </a:rPr>
              <a:t>helps in JSON manipulation)</a:t>
            </a:r>
          </a:p>
          <a:p>
            <a:endParaRPr lang="en-IN" sz="2000" dirty="0">
              <a:solidFill>
                <a:srgbClr val="FFC000"/>
              </a:solidFill>
            </a:endParaRPr>
          </a:p>
        </p:txBody>
      </p:sp>
      <p:sp>
        <p:nvSpPr>
          <p:cNvPr id="7" name="TextBox 6">
            <a:extLst>
              <a:ext uri="{FF2B5EF4-FFF2-40B4-BE49-F238E27FC236}">
                <a16:creationId xmlns:a16="http://schemas.microsoft.com/office/drawing/2014/main" id="{09085D4F-C6C7-00F6-6B60-13275FE242C2}"/>
              </a:ext>
            </a:extLst>
          </p:cNvPr>
          <p:cNvSpPr txBox="1"/>
          <p:nvPr/>
        </p:nvSpPr>
        <p:spPr>
          <a:xfrm>
            <a:off x="690415" y="4021903"/>
            <a:ext cx="8717432" cy="1261884"/>
          </a:xfrm>
          <a:prstGeom prst="rect">
            <a:avLst/>
          </a:prstGeom>
          <a:noFill/>
        </p:spPr>
        <p:txBody>
          <a:bodyPr wrap="square" rtlCol="0">
            <a:spAutoFit/>
          </a:bodyPr>
          <a:lstStyle/>
          <a:p>
            <a:r>
              <a:rPr lang="en-IN" sz="2000" dirty="0">
                <a:solidFill>
                  <a:srgbClr val="FFC000"/>
                </a:solidFill>
              </a:rPr>
              <a:t>Challenge:-</a:t>
            </a:r>
          </a:p>
          <a:p>
            <a:r>
              <a:rPr lang="en-IN" dirty="0">
                <a:solidFill>
                  <a:srgbClr val="F1EFED"/>
                </a:solidFill>
              </a:rPr>
              <a:t>Not all fields in the input JSON template are equally important for Dev Testing. Distinguishing which parameters hold importance was a challenging task.</a:t>
            </a:r>
          </a:p>
          <a:p>
            <a:endParaRPr lang="en-IN" sz="2000" dirty="0">
              <a:solidFill>
                <a:srgbClr val="FFC000"/>
              </a:solidFill>
            </a:endParaRPr>
          </a:p>
        </p:txBody>
      </p:sp>
      <p:sp>
        <p:nvSpPr>
          <p:cNvPr id="8" name="TextBox 7">
            <a:extLst>
              <a:ext uri="{FF2B5EF4-FFF2-40B4-BE49-F238E27FC236}">
                <a16:creationId xmlns:a16="http://schemas.microsoft.com/office/drawing/2014/main" id="{28D1095D-DA30-2755-1941-0DFC4A821C88}"/>
              </a:ext>
            </a:extLst>
          </p:cNvPr>
          <p:cNvSpPr txBox="1"/>
          <p:nvPr/>
        </p:nvSpPr>
        <p:spPr>
          <a:xfrm>
            <a:off x="690413" y="5606887"/>
            <a:ext cx="9190434" cy="954107"/>
          </a:xfrm>
          <a:prstGeom prst="rect">
            <a:avLst/>
          </a:prstGeom>
          <a:noFill/>
        </p:spPr>
        <p:txBody>
          <a:bodyPr wrap="square" rtlCol="0">
            <a:spAutoFit/>
          </a:bodyPr>
          <a:lstStyle/>
          <a:p>
            <a:r>
              <a:rPr lang="en-IN" sz="2000" dirty="0">
                <a:solidFill>
                  <a:srgbClr val="92D050"/>
                </a:solidFill>
              </a:rPr>
              <a:t>Resolution:-</a:t>
            </a:r>
          </a:p>
          <a:p>
            <a:r>
              <a:rPr lang="en-IN" dirty="0">
                <a:solidFill>
                  <a:srgbClr val="F1EFED"/>
                </a:solidFill>
              </a:rPr>
              <a:t>I had to run tests with different configuration of input files to find out relevance of each field and further developed a clear mapping of essential versus optional fields.</a:t>
            </a:r>
          </a:p>
        </p:txBody>
      </p:sp>
      <p:sp>
        <p:nvSpPr>
          <p:cNvPr id="9" name="TextBox 8">
            <a:extLst>
              <a:ext uri="{FF2B5EF4-FFF2-40B4-BE49-F238E27FC236}">
                <a16:creationId xmlns:a16="http://schemas.microsoft.com/office/drawing/2014/main" id="{0B5E4055-07C1-D3AD-7E2E-EF625456F6B3}"/>
              </a:ext>
            </a:extLst>
          </p:cNvPr>
          <p:cNvSpPr txBox="1"/>
          <p:nvPr/>
        </p:nvSpPr>
        <p:spPr>
          <a:xfrm>
            <a:off x="690415" y="1869207"/>
            <a:ext cx="9317365" cy="984885"/>
          </a:xfrm>
          <a:prstGeom prst="rect">
            <a:avLst/>
          </a:prstGeom>
          <a:noFill/>
        </p:spPr>
        <p:txBody>
          <a:bodyPr wrap="square" rtlCol="0">
            <a:spAutoFit/>
          </a:bodyPr>
          <a:lstStyle/>
          <a:p>
            <a:r>
              <a:rPr lang="en-IN" sz="2000" dirty="0">
                <a:solidFill>
                  <a:srgbClr val="C00000"/>
                </a:solidFill>
              </a:rPr>
              <a:t>Impact:-</a:t>
            </a:r>
          </a:p>
          <a:p>
            <a:r>
              <a:rPr lang="en-IN" dirty="0">
                <a:solidFill>
                  <a:srgbClr val="F1EFED"/>
                </a:solidFill>
              </a:rPr>
              <a:t>This added complexity when automating input file generation involving JSON templates.</a:t>
            </a:r>
          </a:p>
          <a:p>
            <a:endParaRPr lang="en-IN" sz="2000" dirty="0">
              <a:solidFill>
                <a:srgbClr val="FFC000"/>
              </a:solidFill>
            </a:endParaRPr>
          </a:p>
        </p:txBody>
      </p:sp>
      <p:sp>
        <p:nvSpPr>
          <p:cNvPr id="10" name="TextBox 9">
            <a:extLst>
              <a:ext uri="{FF2B5EF4-FFF2-40B4-BE49-F238E27FC236}">
                <a16:creationId xmlns:a16="http://schemas.microsoft.com/office/drawing/2014/main" id="{529EB8FE-7088-C03F-BA25-9816CB0DB8FA}"/>
              </a:ext>
            </a:extLst>
          </p:cNvPr>
          <p:cNvSpPr txBox="1"/>
          <p:nvPr/>
        </p:nvSpPr>
        <p:spPr>
          <a:xfrm>
            <a:off x="690414" y="4945167"/>
            <a:ext cx="9317365" cy="1015663"/>
          </a:xfrm>
          <a:prstGeom prst="rect">
            <a:avLst/>
          </a:prstGeom>
          <a:noFill/>
        </p:spPr>
        <p:txBody>
          <a:bodyPr wrap="square" rtlCol="0">
            <a:spAutoFit/>
          </a:bodyPr>
          <a:lstStyle/>
          <a:p>
            <a:r>
              <a:rPr lang="en-IN" sz="2000" dirty="0">
                <a:solidFill>
                  <a:srgbClr val="C00000"/>
                </a:solidFill>
              </a:rPr>
              <a:t>Impact:-</a:t>
            </a:r>
          </a:p>
          <a:p>
            <a:r>
              <a:rPr lang="en-IN" dirty="0">
                <a:solidFill>
                  <a:srgbClr val="F1EFED"/>
                </a:solidFill>
              </a:rPr>
              <a:t>Incorrect prioritization could lead to incomplete test coverage and might lead to incorrect results.</a:t>
            </a:r>
          </a:p>
          <a:p>
            <a:endParaRPr lang="en-IN" sz="2000" dirty="0">
              <a:solidFill>
                <a:srgbClr val="FFC000"/>
              </a:solidFill>
            </a:endParaRPr>
          </a:p>
        </p:txBody>
      </p:sp>
    </p:spTree>
    <p:custDataLst>
      <p:tags r:id="rId1"/>
    </p:custDataLst>
    <p:extLst>
      <p:ext uri="{BB962C8B-B14F-4D97-AF65-F5344CB8AC3E}">
        <p14:creationId xmlns:p14="http://schemas.microsoft.com/office/powerpoint/2010/main" val="370616043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074E1-3FCA-D968-4084-76E17FF6DC4C}"/>
              </a:ext>
            </a:extLst>
          </p:cNvPr>
          <p:cNvSpPr>
            <a:spLocks noGrp="1"/>
          </p:cNvSpPr>
          <p:nvPr>
            <p:ph type="title"/>
          </p:nvPr>
        </p:nvSpPr>
        <p:spPr>
          <a:xfrm>
            <a:off x="690417" y="89667"/>
            <a:ext cx="8717432" cy="928116"/>
          </a:xfrm>
        </p:spPr>
        <p:txBody>
          <a:bodyPr/>
          <a:lstStyle/>
          <a:p>
            <a:r>
              <a:rPr lang="en-US" dirty="0"/>
              <a:t>Biggest Challenges | </a:t>
            </a:r>
            <a:r>
              <a:rPr lang="en-US" dirty="0">
                <a:solidFill>
                  <a:srgbClr val="FFC000"/>
                </a:solidFill>
              </a:rPr>
              <a:t>Technical</a:t>
            </a:r>
          </a:p>
        </p:txBody>
      </p:sp>
      <p:sp>
        <p:nvSpPr>
          <p:cNvPr id="3" name="Footer Placeholder 2">
            <a:extLst>
              <a:ext uri="{FF2B5EF4-FFF2-40B4-BE49-F238E27FC236}">
                <a16:creationId xmlns:a16="http://schemas.microsoft.com/office/drawing/2014/main" id="{7115D8B4-822C-3B37-4136-2973CDCFFEED}"/>
              </a:ext>
            </a:extLst>
          </p:cNvPr>
          <p:cNvSpPr>
            <a:spLocks noGrp="1"/>
          </p:cNvSpPr>
          <p:nvPr>
            <p:ph type="ftr" sz="quarter" idx="10"/>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Oracle Sans" panose="020B0503020204020204" pitchFamily="34" charset="0"/>
                <a:ea typeface="+mn-ea"/>
                <a:cs typeface="+mn-cs"/>
                <a:sym typeface="Symbol" pitchFamily="2" charset="2"/>
              </a:rPr>
              <a:t>Copyright © 2025, Oracle and/or its affiliates | Restricted</a:t>
            </a:r>
            <a:endParaRPr kumimoji="0" lang="en-CA" sz="7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mn-cs"/>
            </a:endParaRPr>
          </a:p>
        </p:txBody>
      </p:sp>
      <p:sp>
        <p:nvSpPr>
          <p:cNvPr id="4" name="Slide Number Placeholder 3">
            <a:extLst>
              <a:ext uri="{FF2B5EF4-FFF2-40B4-BE49-F238E27FC236}">
                <a16:creationId xmlns:a16="http://schemas.microsoft.com/office/drawing/2014/main" id="{DA80970E-BBF1-EB36-9363-7BFF4042A724}"/>
              </a:ext>
            </a:extLst>
          </p:cNvPr>
          <p:cNvSpPr>
            <a:spLocks noGrp="1"/>
          </p:cNvSpPr>
          <p:nvPr>
            <p:ph type="sldNum" sz="quarter" idx="11"/>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fld id="{CFF4B978-1D82-7745-80C5-DBABA6B131D3}" type="slidenum">
              <a:rPr kumimoji="0" lang="en-US" sz="800" b="0" i="0" u="none" strike="noStrike" kern="1200" cap="none" spc="0" normalizeH="0" baseline="0" noProof="0" smtClean="0">
                <a:ln>
                  <a:noFill/>
                </a:ln>
                <a:solidFill>
                  <a:srgbClr val="FFFFFF"/>
                </a:solidFill>
                <a:effectLst/>
                <a:uLnTx/>
                <a:uFillTx/>
                <a:latin typeface="Oracle Sans" panose="020B0503020204020204" pitchFamily="34" charset="0"/>
                <a:ea typeface="+mn-ea"/>
                <a:cs typeface="+mn-cs"/>
              </a:rPr>
              <a:pPr marL="0" marR="0" lvl="0" indent="0" algn="l" defTabSz="899567"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endParaRPr>
          </a:p>
        </p:txBody>
      </p:sp>
      <p:sp>
        <p:nvSpPr>
          <p:cNvPr id="5" name="TextBox 4">
            <a:extLst>
              <a:ext uri="{FF2B5EF4-FFF2-40B4-BE49-F238E27FC236}">
                <a16:creationId xmlns:a16="http://schemas.microsoft.com/office/drawing/2014/main" id="{C679CE45-741B-8024-A554-4E017BFAEE88}"/>
              </a:ext>
            </a:extLst>
          </p:cNvPr>
          <p:cNvSpPr txBox="1"/>
          <p:nvPr/>
        </p:nvSpPr>
        <p:spPr>
          <a:xfrm>
            <a:off x="690413" y="1115852"/>
            <a:ext cx="10477596" cy="954107"/>
          </a:xfrm>
          <a:prstGeom prst="rect">
            <a:avLst/>
          </a:prstGeom>
          <a:noFill/>
        </p:spPr>
        <p:txBody>
          <a:bodyPr wrap="square" rtlCol="0">
            <a:spAutoFit/>
          </a:bodyPr>
          <a:lstStyle/>
          <a:p>
            <a:r>
              <a:rPr lang="en-IN" sz="2000" dirty="0">
                <a:solidFill>
                  <a:srgbClr val="FFC000"/>
                </a:solidFill>
              </a:rPr>
              <a:t>Challenge:-</a:t>
            </a:r>
          </a:p>
          <a:p>
            <a:r>
              <a:rPr lang="en-IN" dirty="0">
                <a:solidFill>
                  <a:srgbClr val="F1EFED"/>
                </a:solidFill>
              </a:rPr>
              <a:t>Attempting to run Podman containers inside a Kubernetes(k8s) cluster on Jenkins introduced compatibility and networking issues. Restrictions on container deployment complicated the setup.</a:t>
            </a:r>
            <a:endParaRPr lang="en-IN" sz="2000" dirty="0">
              <a:solidFill>
                <a:srgbClr val="FFC000"/>
              </a:solidFill>
            </a:endParaRPr>
          </a:p>
        </p:txBody>
      </p:sp>
      <p:sp>
        <p:nvSpPr>
          <p:cNvPr id="6" name="TextBox 5">
            <a:extLst>
              <a:ext uri="{FF2B5EF4-FFF2-40B4-BE49-F238E27FC236}">
                <a16:creationId xmlns:a16="http://schemas.microsoft.com/office/drawing/2014/main" id="{0516C4A5-FCA2-290C-419E-A5489F219C01}"/>
              </a:ext>
            </a:extLst>
          </p:cNvPr>
          <p:cNvSpPr txBox="1"/>
          <p:nvPr/>
        </p:nvSpPr>
        <p:spPr>
          <a:xfrm>
            <a:off x="705720" y="2716180"/>
            <a:ext cx="10477592" cy="954107"/>
          </a:xfrm>
          <a:prstGeom prst="rect">
            <a:avLst/>
          </a:prstGeom>
          <a:noFill/>
        </p:spPr>
        <p:txBody>
          <a:bodyPr wrap="square" rtlCol="0">
            <a:spAutoFit/>
          </a:bodyPr>
          <a:lstStyle/>
          <a:p>
            <a:r>
              <a:rPr lang="en-IN" sz="2000" dirty="0">
                <a:solidFill>
                  <a:srgbClr val="92D050"/>
                </a:solidFill>
              </a:rPr>
              <a:t>Resolution:-</a:t>
            </a:r>
          </a:p>
          <a:p>
            <a:r>
              <a:rPr lang="en-IN" dirty="0">
                <a:solidFill>
                  <a:srgbClr val="F1EFED"/>
                </a:solidFill>
              </a:rPr>
              <a:t>We shifted the build agent to point towards the local CEL host. This provided us with more controlled and familiar environment for Podman-based testing and reduced operational friction.</a:t>
            </a:r>
            <a:endParaRPr lang="en-IN" sz="2000" dirty="0">
              <a:solidFill>
                <a:srgbClr val="FFC000"/>
              </a:solidFill>
            </a:endParaRPr>
          </a:p>
        </p:txBody>
      </p:sp>
      <p:sp>
        <p:nvSpPr>
          <p:cNvPr id="7" name="TextBox 6">
            <a:extLst>
              <a:ext uri="{FF2B5EF4-FFF2-40B4-BE49-F238E27FC236}">
                <a16:creationId xmlns:a16="http://schemas.microsoft.com/office/drawing/2014/main" id="{09085D4F-C6C7-00F6-6B60-13275FE242C2}"/>
              </a:ext>
            </a:extLst>
          </p:cNvPr>
          <p:cNvSpPr txBox="1"/>
          <p:nvPr/>
        </p:nvSpPr>
        <p:spPr>
          <a:xfrm>
            <a:off x="705720" y="3923007"/>
            <a:ext cx="10600884" cy="954107"/>
          </a:xfrm>
          <a:prstGeom prst="rect">
            <a:avLst/>
          </a:prstGeom>
          <a:noFill/>
        </p:spPr>
        <p:txBody>
          <a:bodyPr wrap="square" rtlCol="0">
            <a:spAutoFit/>
          </a:bodyPr>
          <a:lstStyle/>
          <a:p>
            <a:r>
              <a:rPr lang="en-IN" sz="2000" dirty="0">
                <a:solidFill>
                  <a:srgbClr val="FFC000"/>
                </a:solidFill>
              </a:rPr>
              <a:t>Challenge:-</a:t>
            </a:r>
          </a:p>
          <a:p>
            <a:r>
              <a:rPr lang="en-IN" dirty="0">
                <a:solidFill>
                  <a:srgbClr val="F1EFED"/>
                </a:solidFill>
              </a:rPr>
              <a:t>Designing scripts that effectively serve both </a:t>
            </a:r>
            <a:r>
              <a:rPr lang="en-IN" b="1" dirty="0">
                <a:solidFill>
                  <a:srgbClr val="F1EFED"/>
                </a:solidFill>
              </a:rPr>
              <a:t>developers</a:t>
            </a:r>
            <a:r>
              <a:rPr lang="en-IN" dirty="0">
                <a:solidFill>
                  <a:srgbClr val="F1EFED"/>
                </a:solidFill>
              </a:rPr>
              <a:t>(seeking deep control) and </a:t>
            </a:r>
          </a:p>
          <a:p>
            <a:r>
              <a:rPr lang="en-IN" b="1" dirty="0">
                <a:solidFill>
                  <a:srgbClr val="F1EFED"/>
                </a:solidFill>
              </a:rPr>
              <a:t>end users</a:t>
            </a:r>
            <a:r>
              <a:rPr lang="en-IN" dirty="0">
                <a:solidFill>
                  <a:srgbClr val="F1EFED"/>
                </a:solidFill>
              </a:rPr>
              <a:t> (needing simplicity).</a:t>
            </a:r>
            <a:endParaRPr lang="en-IN" sz="2000" dirty="0">
              <a:solidFill>
                <a:srgbClr val="FFC000"/>
              </a:solidFill>
            </a:endParaRPr>
          </a:p>
        </p:txBody>
      </p:sp>
      <p:sp>
        <p:nvSpPr>
          <p:cNvPr id="8" name="TextBox 7">
            <a:extLst>
              <a:ext uri="{FF2B5EF4-FFF2-40B4-BE49-F238E27FC236}">
                <a16:creationId xmlns:a16="http://schemas.microsoft.com/office/drawing/2014/main" id="{28D1095D-DA30-2755-1941-0DFC4A821C88}"/>
              </a:ext>
            </a:extLst>
          </p:cNvPr>
          <p:cNvSpPr txBox="1"/>
          <p:nvPr/>
        </p:nvSpPr>
        <p:spPr>
          <a:xfrm>
            <a:off x="690413" y="5606887"/>
            <a:ext cx="9190434" cy="954107"/>
          </a:xfrm>
          <a:prstGeom prst="rect">
            <a:avLst/>
          </a:prstGeom>
          <a:noFill/>
        </p:spPr>
        <p:txBody>
          <a:bodyPr wrap="square" rtlCol="0">
            <a:spAutoFit/>
          </a:bodyPr>
          <a:lstStyle/>
          <a:p>
            <a:r>
              <a:rPr lang="en-IN" sz="2000" dirty="0">
                <a:solidFill>
                  <a:srgbClr val="92D050"/>
                </a:solidFill>
              </a:rPr>
              <a:t>Resolution:-</a:t>
            </a:r>
          </a:p>
          <a:p>
            <a:r>
              <a:rPr lang="en-IN" dirty="0">
                <a:solidFill>
                  <a:srgbClr val="F1EFED"/>
                </a:solidFill>
              </a:rPr>
              <a:t>Iteratively testing and refining workflow and looking at each part with both views. This resulted in balanced and adaptable script meeting needs of both kind of users.</a:t>
            </a:r>
          </a:p>
        </p:txBody>
      </p:sp>
      <p:sp>
        <p:nvSpPr>
          <p:cNvPr id="9" name="TextBox 8">
            <a:extLst>
              <a:ext uri="{FF2B5EF4-FFF2-40B4-BE49-F238E27FC236}">
                <a16:creationId xmlns:a16="http://schemas.microsoft.com/office/drawing/2014/main" id="{0B5E4055-07C1-D3AD-7E2E-EF625456F6B3}"/>
              </a:ext>
            </a:extLst>
          </p:cNvPr>
          <p:cNvSpPr txBox="1"/>
          <p:nvPr/>
        </p:nvSpPr>
        <p:spPr>
          <a:xfrm>
            <a:off x="690413" y="2069959"/>
            <a:ext cx="10477596" cy="984885"/>
          </a:xfrm>
          <a:prstGeom prst="rect">
            <a:avLst/>
          </a:prstGeom>
          <a:noFill/>
        </p:spPr>
        <p:txBody>
          <a:bodyPr wrap="square" rtlCol="0">
            <a:spAutoFit/>
          </a:bodyPr>
          <a:lstStyle/>
          <a:p>
            <a:r>
              <a:rPr lang="en-IN" sz="2000" dirty="0">
                <a:solidFill>
                  <a:srgbClr val="C00000"/>
                </a:solidFill>
              </a:rPr>
              <a:t>Impact:-</a:t>
            </a:r>
          </a:p>
          <a:p>
            <a:r>
              <a:rPr lang="en-IN" dirty="0">
                <a:solidFill>
                  <a:srgbClr val="F1EFED"/>
                </a:solidFill>
              </a:rPr>
              <a:t>This led to problems with deployment of Podman DXF containers in Jenkins and affected test runs.</a:t>
            </a:r>
          </a:p>
          <a:p>
            <a:endParaRPr lang="en-IN" sz="2000" dirty="0">
              <a:solidFill>
                <a:srgbClr val="FFC000"/>
              </a:solidFill>
            </a:endParaRPr>
          </a:p>
        </p:txBody>
      </p:sp>
      <p:sp>
        <p:nvSpPr>
          <p:cNvPr id="10" name="TextBox 9">
            <a:extLst>
              <a:ext uri="{FF2B5EF4-FFF2-40B4-BE49-F238E27FC236}">
                <a16:creationId xmlns:a16="http://schemas.microsoft.com/office/drawing/2014/main" id="{529EB8FE-7088-C03F-BA25-9816CB0DB8FA}"/>
              </a:ext>
            </a:extLst>
          </p:cNvPr>
          <p:cNvSpPr txBox="1"/>
          <p:nvPr/>
        </p:nvSpPr>
        <p:spPr>
          <a:xfrm>
            <a:off x="690413" y="4787998"/>
            <a:ext cx="10600887" cy="1261884"/>
          </a:xfrm>
          <a:prstGeom prst="rect">
            <a:avLst/>
          </a:prstGeom>
          <a:noFill/>
        </p:spPr>
        <p:txBody>
          <a:bodyPr wrap="square" rtlCol="0">
            <a:spAutoFit/>
          </a:bodyPr>
          <a:lstStyle/>
          <a:p>
            <a:r>
              <a:rPr lang="en-IN" sz="2000" dirty="0">
                <a:solidFill>
                  <a:srgbClr val="C00000"/>
                </a:solidFill>
              </a:rPr>
              <a:t>Impact:-</a:t>
            </a:r>
          </a:p>
          <a:p>
            <a:r>
              <a:rPr lang="en-IN" dirty="0">
                <a:solidFill>
                  <a:srgbClr val="F1EFED"/>
                </a:solidFill>
              </a:rPr>
              <a:t>Required reconciling different priorities for flexibility and ease of use, which at time could complicate the overall script design.</a:t>
            </a:r>
          </a:p>
          <a:p>
            <a:endParaRPr lang="en-IN" sz="2000" dirty="0">
              <a:solidFill>
                <a:srgbClr val="FFC000"/>
              </a:solidFill>
            </a:endParaRPr>
          </a:p>
        </p:txBody>
      </p:sp>
    </p:spTree>
    <p:custDataLst>
      <p:tags r:id="rId1"/>
    </p:custDataLst>
    <p:extLst>
      <p:ext uri="{BB962C8B-B14F-4D97-AF65-F5344CB8AC3E}">
        <p14:creationId xmlns:p14="http://schemas.microsoft.com/office/powerpoint/2010/main" val="13103380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0B53B-60D1-CA02-505C-04D0ED1BE28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959E7E9-8F83-E2EC-468B-BDB59F82203A}"/>
              </a:ext>
            </a:extLst>
          </p:cNvPr>
          <p:cNvSpPr>
            <a:spLocks noGrp="1"/>
          </p:cNvSpPr>
          <p:nvPr>
            <p:ph type="title"/>
          </p:nvPr>
        </p:nvSpPr>
        <p:spPr>
          <a:xfrm>
            <a:off x="2614227" y="2371085"/>
            <a:ext cx="7911212" cy="1899385"/>
          </a:xfrm>
        </p:spPr>
        <p:txBody>
          <a:bodyPr/>
          <a:lstStyle/>
          <a:p>
            <a:br>
              <a:rPr lang="en-US" sz="4000" dirty="0"/>
            </a:br>
            <a:br>
              <a:rPr lang="en-US" sz="4000" dirty="0"/>
            </a:br>
            <a:br>
              <a:rPr lang="en-US" sz="4000" dirty="0"/>
            </a:br>
            <a:r>
              <a:rPr lang="en-US" sz="4000" dirty="0"/>
              <a:t>Future Recommendations</a:t>
            </a:r>
            <a:br>
              <a:rPr lang="en-US" sz="4000" dirty="0"/>
            </a:br>
            <a:endParaRPr lang="en-US" sz="4000" dirty="0">
              <a:latin typeface="+mn-lt"/>
            </a:endParaRPr>
          </a:p>
        </p:txBody>
      </p:sp>
      <p:cxnSp>
        <p:nvCxnSpPr>
          <p:cNvPr id="2" name="Straight Connector 1">
            <a:extLst>
              <a:ext uri="{FF2B5EF4-FFF2-40B4-BE49-F238E27FC236}">
                <a16:creationId xmlns:a16="http://schemas.microsoft.com/office/drawing/2014/main" id="{466050C8-59A9-A94B-2AE0-53D11870940C}"/>
              </a:ext>
            </a:extLst>
          </p:cNvPr>
          <p:cNvCxnSpPr/>
          <p:nvPr/>
        </p:nvCxnSpPr>
        <p:spPr>
          <a:xfrm>
            <a:off x="1916393" y="2370712"/>
            <a:ext cx="0" cy="1899385"/>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6" name="Footer Placeholder 5">
            <a:extLst>
              <a:ext uri="{FF2B5EF4-FFF2-40B4-BE49-F238E27FC236}">
                <a16:creationId xmlns:a16="http://schemas.microsoft.com/office/drawing/2014/main" id="{08B14277-FAAC-2529-0968-FA48F2C58A31}"/>
              </a:ext>
            </a:extLst>
          </p:cNvPr>
          <p:cNvSpPr>
            <a:spLocks noGrp="1"/>
          </p:cNvSpPr>
          <p:nvPr>
            <p:ph type="ftr" sz="quarter" idx="11"/>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mn-cs"/>
              </a:rPr>
              <a:t>Copyright © 2025, Oracle and/or its affiliates | Restricted</a:t>
            </a:r>
            <a:endParaRPr kumimoji="0" lang="en-CA" sz="7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mn-cs"/>
            </a:endParaRPr>
          </a:p>
        </p:txBody>
      </p:sp>
      <p:sp>
        <p:nvSpPr>
          <p:cNvPr id="7" name="Slide Number Placeholder 6">
            <a:extLst>
              <a:ext uri="{FF2B5EF4-FFF2-40B4-BE49-F238E27FC236}">
                <a16:creationId xmlns:a16="http://schemas.microsoft.com/office/drawing/2014/main" id="{1977C75C-E203-A5AE-F90E-8B0552E5B090}"/>
              </a:ext>
            </a:extLst>
          </p:cNvPr>
          <p:cNvSpPr>
            <a:spLocks noGrp="1"/>
          </p:cNvSpPr>
          <p:nvPr>
            <p:ph type="sldNum" sz="quarter" idx="12"/>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fld id="{CFF4B978-1D82-7745-80C5-DBABA6B131D3}" type="slidenum">
              <a:rPr kumimoji="0" lang="en-US" sz="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rPr>
              <a:pPr marL="0" marR="0" lvl="0" indent="0" algn="l" defTabSz="899567"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76159904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074E1-3FCA-D968-4084-76E17FF6DC4C}"/>
              </a:ext>
            </a:extLst>
          </p:cNvPr>
          <p:cNvSpPr>
            <a:spLocks noGrp="1"/>
          </p:cNvSpPr>
          <p:nvPr>
            <p:ph type="title"/>
          </p:nvPr>
        </p:nvSpPr>
        <p:spPr/>
        <p:txBody>
          <a:bodyPr/>
          <a:lstStyle/>
          <a:p>
            <a:r>
              <a:rPr lang="en-US" dirty="0">
                <a:solidFill>
                  <a:srgbClr val="F1EFED"/>
                </a:solidFill>
              </a:rPr>
              <a:t>Future Recommendations</a:t>
            </a:r>
          </a:p>
        </p:txBody>
      </p:sp>
      <p:sp>
        <p:nvSpPr>
          <p:cNvPr id="3" name="Footer Placeholder 2">
            <a:extLst>
              <a:ext uri="{FF2B5EF4-FFF2-40B4-BE49-F238E27FC236}">
                <a16:creationId xmlns:a16="http://schemas.microsoft.com/office/drawing/2014/main" id="{7115D8B4-822C-3B37-4136-2973CDCFFEED}"/>
              </a:ext>
            </a:extLst>
          </p:cNvPr>
          <p:cNvSpPr>
            <a:spLocks noGrp="1"/>
          </p:cNvSpPr>
          <p:nvPr>
            <p:ph type="ftr" sz="quarter" idx="10"/>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Oracle Sans" panose="020B0503020204020204" pitchFamily="34" charset="0"/>
                <a:ea typeface="+mn-ea"/>
                <a:cs typeface="+mn-cs"/>
                <a:sym typeface="Symbol" pitchFamily="2" charset="2"/>
              </a:rPr>
              <a:t>Copyright © 2025, Oracle and/or its affiliates | Restricted</a:t>
            </a:r>
            <a:endParaRPr kumimoji="0" lang="en-CA" sz="7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mn-cs"/>
            </a:endParaRPr>
          </a:p>
        </p:txBody>
      </p:sp>
      <p:sp>
        <p:nvSpPr>
          <p:cNvPr id="4" name="Slide Number Placeholder 3">
            <a:extLst>
              <a:ext uri="{FF2B5EF4-FFF2-40B4-BE49-F238E27FC236}">
                <a16:creationId xmlns:a16="http://schemas.microsoft.com/office/drawing/2014/main" id="{DA80970E-BBF1-EB36-9363-7BFF4042A724}"/>
              </a:ext>
            </a:extLst>
          </p:cNvPr>
          <p:cNvSpPr>
            <a:spLocks noGrp="1"/>
          </p:cNvSpPr>
          <p:nvPr>
            <p:ph type="sldNum" sz="quarter" idx="11"/>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fld id="{CFF4B978-1D82-7745-80C5-DBABA6B131D3}" type="slidenum">
              <a:rPr kumimoji="0" lang="en-US" sz="800" b="0" i="0" u="none" strike="noStrike" kern="1200" cap="none" spc="0" normalizeH="0" baseline="0" noProof="0" smtClean="0">
                <a:ln>
                  <a:noFill/>
                </a:ln>
                <a:solidFill>
                  <a:srgbClr val="FFFFFF"/>
                </a:solidFill>
                <a:effectLst/>
                <a:uLnTx/>
                <a:uFillTx/>
                <a:latin typeface="Oracle Sans" panose="020B0503020204020204" pitchFamily="34" charset="0"/>
                <a:ea typeface="+mn-ea"/>
                <a:cs typeface="+mn-cs"/>
              </a:rPr>
              <a:pPr marL="0" marR="0" lvl="0" indent="0" algn="l" defTabSz="899567"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endParaRPr>
          </a:p>
        </p:txBody>
      </p:sp>
      <p:sp>
        <p:nvSpPr>
          <p:cNvPr id="5" name="TextBox 4">
            <a:extLst>
              <a:ext uri="{FF2B5EF4-FFF2-40B4-BE49-F238E27FC236}">
                <a16:creationId xmlns:a16="http://schemas.microsoft.com/office/drawing/2014/main" id="{9089E9DE-B480-B4BC-E6DD-57EBF835B7B9}"/>
              </a:ext>
            </a:extLst>
          </p:cNvPr>
          <p:cNvSpPr txBox="1"/>
          <p:nvPr/>
        </p:nvSpPr>
        <p:spPr>
          <a:xfrm>
            <a:off x="705720" y="1458380"/>
            <a:ext cx="1119825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solidFill>
                  <a:srgbClr val="FFE864">
                    <a:lumMod val="75000"/>
                  </a:srgbClr>
                </a:solidFill>
                <a:latin typeface="Oracle Sans Tab"/>
              </a:rPr>
              <a:t>Unified Front End for Test Plan Repository &amp; Jenkins</a:t>
            </a:r>
            <a:endParaRPr kumimoji="0" lang="en-IN" sz="2000" b="0" i="0" u="none" strike="noStrike" kern="1200" cap="none" spc="0" normalizeH="0" baseline="0" noProof="0" dirty="0">
              <a:ln>
                <a:noFill/>
              </a:ln>
              <a:solidFill>
                <a:srgbClr val="FFE864">
                  <a:lumMod val="75000"/>
                </a:srgbClr>
              </a:solidFill>
              <a:effectLst/>
              <a:uLnTx/>
              <a:uFillTx/>
              <a:latin typeface="Oracle Sans Ta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solidFill>
                  <a:srgbClr val="F1EFED"/>
                </a:solidFill>
                <a:latin typeface="Oracle Sans Tab"/>
              </a:rPr>
              <a:t>Develop a single web interface for input file management, Jenkins job triggering, and results tracking.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noProof="0" dirty="0">
                <a:solidFill>
                  <a:srgbClr val="F1EFED"/>
                </a:solidFill>
                <a:latin typeface="Oracle Sans Tab"/>
              </a:rPr>
              <a:t>Streamlines user experience and centralizes authentication and permissions.</a:t>
            </a:r>
          </a:p>
        </p:txBody>
      </p:sp>
      <p:sp>
        <p:nvSpPr>
          <p:cNvPr id="7" name="TextBox 6">
            <a:extLst>
              <a:ext uri="{FF2B5EF4-FFF2-40B4-BE49-F238E27FC236}">
                <a16:creationId xmlns:a16="http://schemas.microsoft.com/office/drawing/2014/main" id="{17C2947D-E1B2-81FA-597E-7823B848BFE8}"/>
              </a:ext>
            </a:extLst>
          </p:cNvPr>
          <p:cNvSpPr txBox="1"/>
          <p:nvPr/>
        </p:nvSpPr>
        <p:spPr>
          <a:xfrm>
            <a:off x="705720" y="2494813"/>
            <a:ext cx="11198258" cy="26161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solidFill>
                  <a:srgbClr val="FFE864">
                    <a:lumMod val="75000"/>
                  </a:srgbClr>
                </a:solidFill>
                <a:latin typeface="Oracle Sans Tab"/>
              </a:rPr>
              <a:t>Jenkins Improvements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1" dirty="0">
                <a:solidFill>
                  <a:srgbClr val="F1EFED"/>
                </a:solidFill>
                <a:latin typeface="Oracle Sans Tab"/>
              </a:rPr>
              <a:t>Dynamic Input File Creation</a:t>
            </a:r>
          </a:p>
          <a:p>
            <a:pPr marL="742950" lvl="1" indent="-285750">
              <a:buFont typeface="Arial" panose="020B0604020202020204" pitchFamily="34" charset="0"/>
              <a:buChar char="•"/>
              <a:defRPr/>
            </a:pPr>
            <a:r>
              <a:rPr lang="en-IN" noProof="0" dirty="0">
                <a:solidFill>
                  <a:srgbClr val="F1EFED"/>
                </a:solidFill>
                <a:latin typeface="Oracle Sans Tab"/>
              </a:rPr>
              <a:t>Storing all placeholders while creation of Test Plan so that at runtime Jenkins dynamically generates input files </a:t>
            </a:r>
          </a:p>
          <a:p>
            <a:pPr marR="0" lvl="0" algn="l" defTabSz="914400" rtl="0" eaLnBrk="1" fontAlgn="auto" latinLnBrk="0" hangingPunct="1">
              <a:lnSpc>
                <a:spcPct val="100000"/>
              </a:lnSpc>
              <a:spcBef>
                <a:spcPts val="0"/>
              </a:spcBef>
              <a:spcAft>
                <a:spcPts val="0"/>
              </a:spcAft>
              <a:buClrTx/>
              <a:buSzTx/>
              <a:tabLst/>
              <a:defRPr/>
            </a:pPr>
            <a:r>
              <a:rPr lang="en-IN" dirty="0">
                <a:solidFill>
                  <a:srgbClr val="F1EFED"/>
                </a:solidFill>
                <a:latin typeface="Oracle Sans Tab"/>
              </a:rPr>
              <a:t>               </a:t>
            </a:r>
            <a:r>
              <a:rPr lang="en-IN" noProof="0" dirty="0">
                <a:solidFill>
                  <a:srgbClr val="F1EFED"/>
                </a:solidFill>
                <a:latin typeface="Oracle Sans Tab"/>
              </a:rPr>
              <a:t>on the fly using the stored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1" noProof="0" dirty="0">
                <a:solidFill>
                  <a:srgbClr val="F1EFED"/>
                </a:solidFill>
                <a:latin typeface="Oracle Sans Tab"/>
              </a:rPr>
              <a:t>Non-Interactive Input Creation Using Properties Files</a:t>
            </a:r>
          </a:p>
          <a:p>
            <a:pPr marL="742950" lvl="1" indent="-285750">
              <a:buFont typeface="Arial" panose="020B0604020202020204" pitchFamily="34" charset="0"/>
              <a:buChar char="•"/>
              <a:defRPr/>
            </a:pPr>
            <a:r>
              <a:rPr lang="en-IN" dirty="0">
                <a:solidFill>
                  <a:srgbClr val="F1EFED"/>
                </a:solidFill>
              </a:rPr>
              <a:t>Supply input parameters as ‘.properties’ or environment files for Jenkins.</a:t>
            </a:r>
          </a:p>
          <a:p>
            <a:pPr marL="742950" lvl="1" indent="-285750">
              <a:buFont typeface="Arial" panose="020B0604020202020204" pitchFamily="34" charset="0"/>
              <a:buChar char="•"/>
              <a:defRPr/>
            </a:pPr>
            <a:r>
              <a:rPr lang="en-IN" dirty="0">
                <a:solidFill>
                  <a:srgbClr val="F1EFED"/>
                </a:solidFill>
              </a:rPr>
              <a:t>Enables fully automated(non-interactive) tests runs on Jenkins.</a:t>
            </a:r>
          </a:p>
          <a:p>
            <a:pPr marL="742950" lvl="1" indent="-285750">
              <a:buFont typeface="Arial" panose="020B0604020202020204" pitchFamily="34" charset="0"/>
              <a:buChar char="•"/>
              <a:defRPr/>
            </a:pPr>
            <a:endParaRPr lang="en-IN" b="1" noProof="0" dirty="0">
              <a:solidFill>
                <a:srgbClr val="F1EFED"/>
              </a:solidFill>
              <a:latin typeface="Oracle Sans Ta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noProof="0" dirty="0">
              <a:solidFill>
                <a:srgbClr val="F1EFED"/>
              </a:solidFill>
              <a:latin typeface="Oracle Sans Tab"/>
            </a:endParaRPr>
          </a:p>
        </p:txBody>
      </p:sp>
      <p:sp>
        <p:nvSpPr>
          <p:cNvPr id="9" name="TextBox 8">
            <a:extLst>
              <a:ext uri="{FF2B5EF4-FFF2-40B4-BE49-F238E27FC236}">
                <a16:creationId xmlns:a16="http://schemas.microsoft.com/office/drawing/2014/main" id="{FB2DFF3E-3255-9D8F-9B17-483913698E5A}"/>
              </a:ext>
            </a:extLst>
          </p:cNvPr>
          <p:cNvSpPr txBox="1"/>
          <p:nvPr/>
        </p:nvSpPr>
        <p:spPr>
          <a:xfrm>
            <a:off x="690417" y="5668513"/>
            <a:ext cx="11198258"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solidFill>
                  <a:srgbClr val="FFE864">
                    <a:lumMod val="75000"/>
                  </a:srgbClr>
                </a:solidFill>
                <a:latin typeface="Oracle Sans Tab"/>
              </a:rPr>
              <a:t>Template Versioning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solidFill>
                  <a:srgbClr val="F1EFED"/>
                </a:solidFill>
                <a:latin typeface="Oracle Sans Tab"/>
              </a:rPr>
              <a:t>Maintain versions of input template being used for easy traceability and helps in efficient reuse of templates.</a:t>
            </a:r>
            <a:endParaRPr lang="en-IN" noProof="0" dirty="0">
              <a:solidFill>
                <a:srgbClr val="F1EFED"/>
              </a:solidFill>
              <a:latin typeface="Oracle Sans Tab"/>
            </a:endParaRPr>
          </a:p>
        </p:txBody>
      </p:sp>
      <p:sp>
        <p:nvSpPr>
          <p:cNvPr id="10" name="TextBox 9">
            <a:extLst>
              <a:ext uri="{FF2B5EF4-FFF2-40B4-BE49-F238E27FC236}">
                <a16:creationId xmlns:a16="http://schemas.microsoft.com/office/drawing/2014/main" id="{402DAA4B-BA73-E3D7-5C4C-EBC9E53EE663}"/>
              </a:ext>
            </a:extLst>
          </p:cNvPr>
          <p:cNvSpPr txBox="1"/>
          <p:nvPr/>
        </p:nvSpPr>
        <p:spPr>
          <a:xfrm>
            <a:off x="705720" y="4459513"/>
            <a:ext cx="11198258" cy="14773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1" dirty="0">
                <a:solidFill>
                  <a:srgbClr val="F1EFED"/>
                </a:solidFill>
                <a:latin typeface="Oracle Sans Tab"/>
              </a:rPr>
              <a:t>Supporting Multiple Test Plan Runs in Jenkins</a:t>
            </a:r>
          </a:p>
          <a:p>
            <a:pPr marL="742950" lvl="1" indent="-285750">
              <a:buFont typeface="Arial" panose="020B0604020202020204" pitchFamily="34" charset="0"/>
              <a:buChar char="•"/>
              <a:defRPr/>
            </a:pPr>
            <a:r>
              <a:rPr lang="en-IN" dirty="0">
                <a:solidFill>
                  <a:srgbClr val="F1EFED"/>
                </a:solidFill>
                <a:latin typeface="Oracle Sans Tab"/>
              </a:rPr>
              <a:t>Enable the Jenkins job interface to accept a list of test plan IDs.</a:t>
            </a:r>
          </a:p>
          <a:p>
            <a:pPr marL="742950" lvl="1" indent="-285750">
              <a:buFont typeface="Arial" panose="020B0604020202020204" pitchFamily="34" charset="0"/>
              <a:buChar char="•"/>
              <a:defRPr/>
            </a:pPr>
            <a:r>
              <a:rPr lang="en-IN" noProof="0" dirty="0">
                <a:solidFill>
                  <a:srgbClr val="F1EFED"/>
                </a:solidFill>
                <a:latin typeface="Oracle Sans Tab"/>
              </a:rPr>
              <a:t>The pipeline can iterate over each provided test plan ID and executes the automation workflow for each Test Plan.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noProof="0" dirty="0">
              <a:solidFill>
                <a:srgbClr val="F1EFED"/>
              </a:solidFill>
              <a:latin typeface="Oracle Sans Tab"/>
            </a:endParaRPr>
          </a:p>
        </p:txBody>
      </p:sp>
    </p:spTree>
    <p:custDataLst>
      <p:tags r:id="rId1"/>
    </p:custDataLst>
    <p:extLst>
      <p:ext uri="{BB962C8B-B14F-4D97-AF65-F5344CB8AC3E}">
        <p14:creationId xmlns:p14="http://schemas.microsoft.com/office/powerpoint/2010/main" val="276232253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3EB8D95-ED3B-37B1-278C-00735406F9D7}"/>
              </a:ext>
            </a:extLst>
          </p:cNvPr>
          <p:cNvSpPr>
            <a:spLocks noGrp="1"/>
          </p:cNvSpPr>
          <p:nvPr>
            <p:ph type="ftr" sz="quarter" idx="10"/>
          </p:nvPr>
        </p:nvSpPr>
        <p:spPr/>
        <p:txBody>
          <a:bodyPr/>
          <a:lstStyle/>
          <a:p>
            <a:pPr defTabSz="899567"/>
            <a:r>
              <a:rPr lang="en-US">
                <a:solidFill>
                  <a:srgbClr val="FFFFFF"/>
                </a:solidFill>
                <a:sym typeface="Symbol" pitchFamily="2" charset="2"/>
              </a:rPr>
              <a:t>Copyright © 2025, Oracle and/or its affiliates | Restricted</a:t>
            </a:r>
            <a:endParaRPr lang="en-CA" dirty="0">
              <a:solidFill>
                <a:srgbClr val="FFFFFF"/>
              </a:solidFill>
            </a:endParaRPr>
          </a:p>
        </p:txBody>
      </p:sp>
      <p:sp>
        <p:nvSpPr>
          <p:cNvPr id="3" name="Slide Number Placeholder 2">
            <a:extLst>
              <a:ext uri="{FF2B5EF4-FFF2-40B4-BE49-F238E27FC236}">
                <a16:creationId xmlns:a16="http://schemas.microsoft.com/office/drawing/2014/main" id="{B24FAF01-E0FF-EDA6-C725-E63906D00494}"/>
              </a:ext>
            </a:extLst>
          </p:cNvPr>
          <p:cNvSpPr>
            <a:spLocks noGrp="1"/>
          </p:cNvSpPr>
          <p:nvPr>
            <p:ph type="sldNum" sz="quarter" idx="11"/>
          </p:nvPr>
        </p:nvSpPr>
        <p:spPr/>
        <p:txBody>
          <a:bodyPr/>
          <a:lstStyle/>
          <a:p>
            <a:pPr defTabSz="899567"/>
            <a:fld id="{CFF4B978-1D82-7745-80C5-DBABA6B131D3}" type="slidenum">
              <a:rPr lang="en-US">
                <a:solidFill>
                  <a:srgbClr val="FFFFFF"/>
                </a:solidFill>
              </a:rPr>
              <a:pPr defTabSz="899567"/>
              <a:t>2</a:t>
            </a:fld>
            <a:endParaRPr lang="en-US">
              <a:solidFill>
                <a:srgbClr val="FFFFFF"/>
              </a:solidFill>
            </a:endParaRPr>
          </a:p>
        </p:txBody>
      </p:sp>
      <p:sp>
        <p:nvSpPr>
          <p:cNvPr id="10" name="Title 3">
            <a:extLst>
              <a:ext uri="{FF2B5EF4-FFF2-40B4-BE49-F238E27FC236}">
                <a16:creationId xmlns:a16="http://schemas.microsoft.com/office/drawing/2014/main" id="{462915C8-E238-7337-5518-A5AE83BC6887}"/>
              </a:ext>
            </a:extLst>
          </p:cNvPr>
          <p:cNvSpPr>
            <a:spLocks noGrp="1"/>
          </p:cNvSpPr>
          <p:nvPr>
            <p:ph type="title"/>
          </p:nvPr>
        </p:nvSpPr>
        <p:spPr>
          <a:xfrm>
            <a:off x="491767" y="586466"/>
            <a:ext cx="5899979" cy="1195596"/>
          </a:xfrm>
        </p:spPr>
        <p:txBody>
          <a:bodyPr/>
          <a:lstStyle/>
          <a:p>
            <a:r>
              <a:rPr lang="en-US" sz="3200" dirty="0" err="1"/>
              <a:t>Animish</a:t>
            </a:r>
            <a:r>
              <a:rPr lang="en-US" sz="3200" dirty="0"/>
              <a:t> Payal</a:t>
            </a:r>
          </a:p>
        </p:txBody>
      </p:sp>
      <p:sp>
        <p:nvSpPr>
          <p:cNvPr id="11" name="Text Placeholder 4">
            <a:extLst>
              <a:ext uri="{FF2B5EF4-FFF2-40B4-BE49-F238E27FC236}">
                <a16:creationId xmlns:a16="http://schemas.microsoft.com/office/drawing/2014/main" id="{2EF6EFEE-D7C0-6AAF-D02E-2D9E5008B485}"/>
              </a:ext>
            </a:extLst>
          </p:cNvPr>
          <p:cNvSpPr>
            <a:spLocks noGrp="1"/>
          </p:cNvSpPr>
          <p:nvPr>
            <p:ph type="body" idx="1"/>
          </p:nvPr>
        </p:nvSpPr>
        <p:spPr>
          <a:xfrm>
            <a:off x="429623" y="2044210"/>
            <a:ext cx="6699146" cy="3859440"/>
          </a:xfrm>
        </p:spPr>
        <p:txBody>
          <a:bodyPr/>
          <a:lstStyle/>
          <a:p>
            <a:pPr marL="457189" indent="-457189">
              <a:buFont typeface="Arial" panose="020B0604020202020204" pitchFamily="34" charset="0"/>
              <a:buChar char="•"/>
            </a:pPr>
            <a:r>
              <a:rPr lang="en-US" sz="1867" dirty="0"/>
              <a:t>Education : </a:t>
            </a:r>
            <a:r>
              <a:rPr lang="en-IN" sz="1800" dirty="0"/>
              <a:t>Bachelor of Engineering in Computer Science</a:t>
            </a:r>
          </a:p>
          <a:p>
            <a:pPr marL="457189" indent="-457189">
              <a:buFont typeface="Arial" panose="020B0604020202020204" pitchFamily="34" charset="0"/>
              <a:buChar char="•"/>
            </a:pPr>
            <a:r>
              <a:rPr lang="en-IN" sz="1800" dirty="0"/>
              <a:t>Institution : BITS PILANI, Goa Campus</a:t>
            </a:r>
            <a:endParaRPr lang="en-US" sz="1800" dirty="0"/>
          </a:p>
          <a:p>
            <a:pPr marL="457189" indent="-457189">
              <a:buFont typeface="Arial" panose="020B0604020202020204" pitchFamily="34" charset="0"/>
              <a:buChar char="•"/>
            </a:pPr>
            <a:r>
              <a:rPr lang="en-US" sz="1867" dirty="0"/>
              <a:t>Start of Internship : 28</a:t>
            </a:r>
            <a:r>
              <a:rPr lang="en-US" sz="1867" baseline="30000" dirty="0"/>
              <a:t>th</a:t>
            </a:r>
            <a:r>
              <a:rPr lang="en-US" sz="1867" dirty="0"/>
              <a:t> May, 2025</a:t>
            </a:r>
          </a:p>
          <a:p>
            <a:pPr marL="457189" indent="-457189">
              <a:buFont typeface="Arial" panose="020B0604020202020204" pitchFamily="34" charset="0"/>
              <a:buChar char="•"/>
            </a:pPr>
            <a:r>
              <a:rPr lang="en-US" sz="1867" dirty="0"/>
              <a:t>Duration : 8 weeks</a:t>
            </a:r>
          </a:p>
          <a:p>
            <a:pPr marL="457189" indent="-457189">
              <a:buFont typeface="Arial" panose="020B0604020202020204" pitchFamily="34" charset="0"/>
              <a:buChar char="•"/>
            </a:pPr>
            <a:r>
              <a:rPr lang="en-US" sz="1867" dirty="0"/>
              <a:t>Team : Middleware Team, India</a:t>
            </a:r>
          </a:p>
        </p:txBody>
      </p:sp>
    </p:spTree>
    <p:extLst>
      <p:ext uri="{BB962C8B-B14F-4D97-AF65-F5344CB8AC3E}">
        <p14:creationId xmlns:p14="http://schemas.microsoft.com/office/powerpoint/2010/main" val="170975993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0B53B-60D1-CA02-505C-04D0ED1BE28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959E7E9-8F83-E2EC-468B-BDB59F82203A}"/>
              </a:ext>
            </a:extLst>
          </p:cNvPr>
          <p:cNvSpPr>
            <a:spLocks noGrp="1"/>
          </p:cNvSpPr>
          <p:nvPr>
            <p:ph type="title"/>
          </p:nvPr>
        </p:nvSpPr>
        <p:spPr>
          <a:xfrm>
            <a:off x="2614227" y="2371085"/>
            <a:ext cx="7911212" cy="1899385"/>
          </a:xfrm>
        </p:spPr>
        <p:txBody>
          <a:bodyPr/>
          <a:lstStyle/>
          <a:p>
            <a:br>
              <a:rPr lang="en-US" sz="4000" dirty="0"/>
            </a:br>
            <a:br>
              <a:rPr lang="en-US" sz="4000" dirty="0"/>
            </a:br>
            <a:br>
              <a:rPr lang="en-US" sz="4000" dirty="0"/>
            </a:br>
            <a:r>
              <a:rPr lang="en-US" sz="4000" dirty="0"/>
              <a:t>My Learnings</a:t>
            </a:r>
            <a:br>
              <a:rPr lang="en-US" sz="4000" dirty="0"/>
            </a:br>
            <a:endParaRPr lang="en-US" sz="4000" dirty="0">
              <a:latin typeface="+mn-lt"/>
            </a:endParaRPr>
          </a:p>
        </p:txBody>
      </p:sp>
      <p:cxnSp>
        <p:nvCxnSpPr>
          <p:cNvPr id="2" name="Straight Connector 1">
            <a:extLst>
              <a:ext uri="{FF2B5EF4-FFF2-40B4-BE49-F238E27FC236}">
                <a16:creationId xmlns:a16="http://schemas.microsoft.com/office/drawing/2014/main" id="{466050C8-59A9-A94B-2AE0-53D11870940C}"/>
              </a:ext>
            </a:extLst>
          </p:cNvPr>
          <p:cNvCxnSpPr/>
          <p:nvPr/>
        </p:nvCxnSpPr>
        <p:spPr>
          <a:xfrm>
            <a:off x="1916393" y="2370712"/>
            <a:ext cx="0" cy="1899385"/>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6" name="Footer Placeholder 5">
            <a:extLst>
              <a:ext uri="{FF2B5EF4-FFF2-40B4-BE49-F238E27FC236}">
                <a16:creationId xmlns:a16="http://schemas.microsoft.com/office/drawing/2014/main" id="{08B14277-FAAC-2529-0968-FA48F2C58A31}"/>
              </a:ext>
            </a:extLst>
          </p:cNvPr>
          <p:cNvSpPr>
            <a:spLocks noGrp="1"/>
          </p:cNvSpPr>
          <p:nvPr>
            <p:ph type="ftr" sz="quarter" idx="11"/>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mn-cs"/>
              </a:rPr>
              <a:t>Copyright © 2025, Oracle and/or its affiliates | Restricted</a:t>
            </a:r>
            <a:endParaRPr kumimoji="0" lang="en-CA" sz="7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mn-cs"/>
            </a:endParaRPr>
          </a:p>
        </p:txBody>
      </p:sp>
      <p:sp>
        <p:nvSpPr>
          <p:cNvPr id="7" name="Slide Number Placeholder 6">
            <a:extLst>
              <a:ext uri="{FF2B5EF4-FFF2-40B4-BE49-F238E27FC236}">
                <a16:creationId xmlns:a16="http://schemas.microsoft.com/office/drawing/2014/main" id="{1977C75C-E203-A5AE-F90E-8B0552E5B090}"/>
              </a:ext>
            </a:extLst>
          </p:cNvPr>
          <p:cNvSpPr>
            <a:spLocks noGrp="1"/>
          </p:cNvSpPr>
          <p:nvPr>
            <p:ph type="sldNum" sz="quarter" idx="12"/>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fld id="{CFF4B978-1D82-7745-80C5-DBABA6B131D3}" type="slidenum">
              <a:rPr kumimoji="0" lang="en-US" sz="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rPr>
              <a:pPr marL="0" marR="0" lvl="0" indent="0" algn="l" defTabSz="899567"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3332067685"/>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074E1-3FCA-D968-4084-76E17FF6DC4C}"/>
              </a:ext>
            </a:extLst>
          </p:cNvPr>
          <p:cNvSpPr>
            <a:spLocks noGrp="1"/>
          </p:cNvSpPr>
          <p:nvPr>
            <p:ph type="title"/>
          </p:nvPr>
        </p:nvSpPr>
        <p:spPr/>
        <p:txBody>
          <a:bodyPr/>
          <a:lstStyle/>
          <a:p>
            <a:r>
              <a:rPr lang="en-US" dirty="0">
                <a:solidFill>
                  <a:srgbClr val="F1EFED"/>
                </a:solidFill>
              </a:rPr>
              <a:t>Technical Learnings</a:t>
            </a:r>
          </a:p>
        </p:txBody>
      </p:sp>
      <p:sp>
        <p:nvSpPr>
          <p:cNvPr id="3" name="Footer Placeholder 2">
            <a:extLst>
              <a:ext uri="{FF2B5EF4-FFF2-40B4-BE49-F238E27FC236}">
                <a16:creationId xmlns:a16="http://schemas.microsoft.com/office/drawing/2014/main" id="{7115D8B4-822C-3B37-4136-2973CDCFFEED}"/>
              </a:ext>
            </a:extLst>
          </p:cNvPr>
          <p:cNvSpPr>
            <a:spLocks noGrp="1"/>
          </p:cNvSpPr>
          <p:nvPr>
            <p:ph type="ftr" sz="quarter" idx="10"/>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Oracle Sans" panose="020B0503020204020204" pitchFamily="34" charset="0"/>
                <a:ea typeface="+mn-ea"/>
                <a:cs typeface="+mn-cs"/>
                <a:sym typeface="Symbol" pitchFamily="2" charset="2"/>
              </a:rPr>
              <a:t>Copyright © 2025, Oracle and/or its affiliates | Restricted</a:t>
            </a:r>
            <a:endParaRPr kumimoji="0" lang="en-CA" sz="7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mn-cs"/>
            </a:endParaRPr>
          </a:p>
        </p:txBody>
      </p:sp>
      <p:sp>
        <p:nvSpPr>
          <p:cNvPr id="4" name="Slide Number Placeholder 3">
            <a:extLst>
              <a:ext uri="{FF2B5EF4-FFF2-40B4-BE49-F238E27FC236}">
                <a16:creationId xmlns:a16="http://schemas.microsoft.com/office/drawing/2014/main" id="{DA80970E-BBF1-EB36-9363-7BFF4042A724}"/>
              </a:ext>
            </a:extLst>
          </p:cNvPr>
          <p:cNvSpPr>
            <a:spLocks noGrp="1"/>
          </p:cNvSpPr>
          <p:nvPr>
            <p:ph type="sldNum" sz="quarter" idx="11"/>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fld id="{CFF4B978-1D82-7745-80C5-DBABA6B131D3}" type="slidenum">
              <a:rPr kumimoji="0" lang="en-US" sz="800" b="0" i="0" u="none" strike="noStrike" kern="1200" cap="none" spc="0" normalizeH="0" baseline="0" noProof="0" smtClean="0">
                <a:ln>
                  <a:noFill/>
                </a:ln>
                <a:solidFill>
                  <a:srgbClr val="FFFFFF"/>
                </a:solidFill>
                <a:effectLst/>
                <a:uLnTx/>
                <a:uFillTx/>
                <a:latin typeface="Oracle Sans" panose="020B0503020204020204" pitchFamily="34" charset="0"/>
                <a:ea typeface="+mn-ea"/>
                <a:cs typeface="+mn-cs"/>
              </a:rPr>
              <a:pPr marL="0" marR="0" lvl="0" indent="0" algn="l" defTabSz="899567"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endParaRPr>
          </a:p>
        </p:txBody>
      </p:sp>
      <p:sp>
        <p:nvSpPr>
          <p:cNvPr id="5" name="TextBox 4">
            <a:extLst>
              <a:ext uri="{FF2B5EF4-FFF2-40B4-BE49-F238E27FC236}">
                <a16:creationId xmlns:a16="http://schemas.microsoft.com/office/drawing/2014/main" id="{9089E9DE-B480-B4BC-E6DD-57EBF835B7B9}"/>
              </a:ext>
            </a:extLst>
          </p:cNvPr>
          <p:cNvSpPr txBox="1"/>
          <p:nvPr/>
        </p:nvSpPr>
        <p:spPr>
          <a:xfrm>
            <a:off x="687574" y="1467008"/>
            <a:ext cx="11198258"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solidFill>
                  <a:srgbClr val="FFE864">
                    <a:lumMod val="75000"/>
                  </a:srgbClr>
                </a:solidFill>
                <a:latin typeface="Oracle Sans Tab"/>
              </a:rPr>
              <a:t>DevOps Fundamentals</a:t>
            </a:r>
            <a:endParaRPr kumimoji="0" lang="en-IN" sz="2000" b="0" i="0" u="none" strike="noStrike" kern="1200" cap="none" spc="0" normalizeH="0" baseline="0" noProof="0" dirty="0">
              <a:ln>
                <a:noFill/>
              </a:ln>
              <a:solidFill>
                <a:srgbClr val="FFE864">
                  <a:lumMod val="75000"/>
                </a:srgbClr>
              </a:solidFill>
              <a:effectLst/>
              <a:uLnTx/>
              <a:uFillTx/>
              <a:latin typeface="Oracle Sans Ta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solidFill>
                  <a:srgbClr val="F1EFED"/>
                </a:solidFill>
                <a:latin typeface="Oracle Sans Tab"/>
              </a:rPr>
              <a:t>Build</a:t>
            </a:r>
            <a:r>
              <a:rPr lang="en-IN" noProof="0" dirty="0">
                <a:solidFill>
                  <a:srgbClr val="F1EFED"/>
                </a:solidFill>
                <a:latin typeface="Oracle Sans Tab"/>
              </a:rPr>
              <a:t> a basic foundation in DevOps principles, emphasizing automation and agile methodologies</a:t>
            </a:r>
          </a:p>
          <a:p>
            <a:pPr marL="285750" lvl="0" indent="-285750">
              <a:buFont typeface="Arial" panose="020B0604020202020204" pitchFamily="34" charset="0"/>
              <a:buChar char="•"/>
              <a:defRPr/>
            </a:pPr>
            <a:r>
              <a:rPr lang="en-US" dirty="0">
                <a:solidFill>
                  <a:srgbClr val="F1EFED"/>
                </a:solidFill>
              </a:rPr>
              <a:t>I gained hands-on experience with Jenkins pipelines using Groovy Scripting.</a:t>
            </a:r>
            <a:endParaRPr lang="en-IN" dirty="0">
              <a:solidFill>
                <a:srgbClr val="F1EFED"/>
              </a:solidFill>
              <a:latin typeface="Oracle Sans Tab"/>
            </a:endParaRPr>
          </a:p>
          <a:p>
            <a:pPr marR="0" lvl="0" algn="l" defTabSz="914400" rtl="0" eaLnBrk="1" fontAlgn="auto" latinLnBrk="0" hangingPunct="1">
              <a:lnSpc>
                <a:spcPct val="100000"/>
              </a:lnSpc>
              <a:spcBef>
                <a:spcPts val="0"/>
              </a:spcBef>
              <a:spcAft>
                <a:spcPts val="0"/>
              </a:spcAft>
              <a:buClrTx/>
              <a:buSzTx/>
              <a:tabLst/>
              <a:defRPr/>
            </a:pPr>
            <a:endParaRPr lang="en-IN" noProof="0" dirty="0">
              <a:solidFill>
                <a:srgbClr val="F1EFED"/>
              </a:solidFill>
              <a:latin typeface="Oracle Sans Tab"/>
            </a:endParaRPr>
          </a:p>
        </p:txBody>
      </p:sp>
      <p:sp>
        <p:nvSpPr>
          <p:cNvPr id="6" name="TextBox 5">
            <a:extLst>
              <a:ext uri="{FF2B5EF4-FFF2-40B4-BE49-F238E27FC236}">
                <a16:creationId xmlns:a16="http://schemas.microsoft.com/office/drawing/2014/main" id="{CF4A8222-68E5-1654-444C-FE5D0DFB6A7B}"/>
              </a:ext>
            </a:extLst>
          </p:cNvPr>
          <p:cNvSpPr txBox="1"/>
          <p:nvPr/>
        </p:nvSpPr>
        <p:spPr>
          <a:xfrm>
            <a:off x="696647" y="2357814"/>
            <a:ext cx="1119825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solidFill>
                  <a:srgbClr val="FFE864">
                    <a:lumMod val="75000"/>
                  </a:srgbClr>
                </a:solidFill>
                <a:latin typeface="Oracle Sans Tab"/>
              </a:rPr>
              <a:t>Containerization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solidFill>
                  <a:srgbClr val="F1EFED"/>
                </a:solidFill>
                <a:latin typeface="Oracle Sans Tab"/>
              </a:rPr>
              <a:t>Learned the concept of containerization of testing environments using Podman.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solidFill>
                  <a:srgbClr val="F1EFED"/>
                </a:solidFill>
                <a:latin typeface="Oracle Sans Tab"/>
              </a:rPr>
              <a:t>Learned about creating , deploying and managing Podman containers across local and Jenkins-based pipelines.</a:t>
            </a:r>
            <a:endParaRPr lang="en-IN" noProof="0" dirty="0">
              <a:solidFill>
                <a:srgbClr val="F1EFED"/>
              </a:solidFill>
              <a:latin typeface="Oracle Sans Tab"/>
            </a:endParaRPr>
          </a:p>
        </p:txBody>
      </p:sp>
      <p:sp>
        <p:nvSpPr>
          <p:cNvPr id="7" name="TextBox 6">
            <a:extLst>
              <a:ext uri="{FF2B5EF4-FFF2-40B4-BE49-F238E27FC236}">
                <a16:creationId xmlns:a16="http://schemas.microsoft.com/office/drawing/2014/main" id="{17C2947D-E1B2-81FA-597E-7823B848BFE8}"/>
              </a:ext>
            </a:extLst>
          </p:cNvPr>
          <p:cNvSpPr txBox="1"/>
          <p:nvPr/>
        </p:nvSpPr>
        <p:spPr>
          <a:xfrm>
            <a:off x="705720" y="3295986"/>
            <a:ext cx="1119825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solidFill>
                  <a:srgbClr val="FFE864">
                    <a:lumMod val="75000"/>
                  </a:srgbClr>
                </a:solidFill>
                <a:latin typeface="Oracle Sans Tab"/>
              </a:rPr>
              <a:t>Shell Scripting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solidFill>
                  <a:srgbClr val="F1EFED"/>
                </a:solidFill>
                <a:latin typeface="Oracle Sans Tab"/>
              </a:rPr>
              <a:t>Advanced shell scripting proficiency to automate environment setup, file handling, and test orchestration.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solidFill>
                  <a:srgbClr val="F1EFED"/>
                </a:solidFill>
                <a:latin typeface="Oracle Sans Tab"/>
              </a:rPr>
              <a:t>Built modular, menu-driven for repetitive Dev Testing tasks using Shell Script tools.</a:t>
            </a:r>
            <a:endParaRPr lang="en-IN" noProof="0" dirty="0">
              <a:solidFill>
                <a:srgbClr val="F1EFED"/>
              </a:solidFill>
              <a:latin typeface="Oracle Sans Tab"/>
            </a:endParaRPr>
          </a:p>
        </p:txBody>
      </p:sp>
      <p:sp>
        <p:nvSpPr>
          <p:cNvPr id="9" name="TextBox 8">
            <a:extLst>
              <a:ext uri="{FF2B5EF4-FFF2-40B4-BE49-F238E27FC236}">
                <a16:creationId xmlns:a16="http://schemas.microsoft.com/office/drawing/2014/main" id="{FB2DFF3E-3255-9D8F-9B17-483913698E5A}"/>
              </a:ext>
            </a:extLst>
          </p:cNvPr>
          <p:cNvSpPr txBox="1"/>
          <p:nvPr/>
        </p:nvSpPr>
        <p:spPr>
          <a:xfrm>
            <a:off x="698069" y="5200710"/>
            <a:ext cx="11198258" cy="15081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solidFill>
                  <a:srgbClr val="FFE864">
                    <a:lumMod val="75000"/>
                  </a:srgbClr>
                </a:solidFill>
                <a:latin typeface="Oracle Sans Tab"/>
              </a:rPr>
              <a:t>JSON File Handling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noProof="0" dirty="0">
                <a:solidFill>
                  <a:srgbClr val="F1EFED"/>
                </a:solidFill>
                <a:latin typeface="Oracle Sans Tab"/>
              </a:rPr>
              <a:t>Gaine</a:t>
            </a:r>
            <a:r>
              <a:rPr lang="en-IN" dirty="0">
                <a:solidFill>
                  <a:srgbClr val="F1EFED"/>
                </a:solidFill>
                <a:latin typeface="Oracle Sans Tab"/>
              </a:rPr>
              <a:t>d skills in parsing , generating and validating JSON files within Shell Scripts.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solidFill>
                  <a:srgbClr val="F1EFED"/>
                </a:solidFill>
                <a:latin typeface="Oracle Sans Tab"/>
              </a:rPr>
              <a:t>Implemented logic to manage test plan templates, support dynamic user input and implement regex in Input JSON file creation.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noProof="0" dirty="0">
              <a:solidFill>
                <a:srgbClr val="F1EFED"/>
              </a:solidFill>
              <a:latin typeface="Oracle Sans Tab"/>
            </a:endParaRPr>
          </a:p>
        </p:txBody>
      </p:sp>
      <p:sp>
        <p:nvSpPr>
          <p:cNvPr id="10" name="TextBox 9">
            <a:extLst>
              <a:ext uri="{FF2B5EF4-FFF2-40B4-BE49-F238E27FC236}">
                <a16:creationId xmlns:a16="http://schemas.microsoft.com/office/drawing/2014/main" id="{402DAA4B-BA73-E3D7-5C4C-EBC9E53EE663}"/>
              </a:ext>
            </a:extLst>
          </p:cNvPr>
          <p:cNvSpPr txBox="1"/>
          <p:nvPr/>
        </p:nvSpPr>
        <p:spPr>
          <a:xfrm>
            <a:off x="690417" y="4250093"/>
            <a:ext cx="11198258"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solidFill>
                  <a:srgbClr val="FFE864">
                    <a:lumMod val="75000"/>
                  </a:srgbClr>
                </a:solidFill>
                <a:latin typeface="Oracle Sans Tab"/>
              </a:rPr>
              <a:t>Python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solidFill>
                  <a:srgbClr val="F1EFED"/>
                </a:solidFill>
                <a:latin typeface="Oracle Sans Tab"/>
              </a:rPr>
              <a:t>Learned use of python for parsing, manipulating and validating complex input and test plan files</a:t>
            </a:r>
            <a:r>
              <a:rPr lang="en-IN" noProof="0" dirty="0">
                <a:solidFill>
                  <a:srgbClr val="F1EFED"/>
                </a:solidFill>
                <a:latin typeface="Oracle Sans Tab"/>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solidFill>
                  <a:srgbClr val="F1EFED"/>
                </a:solidFill>
                <a:latin typeface="Oracle Sans Tab"/>
              </a:rPr>
              <a:t>Explored Python’s strengths for data processing and few aspects not easily handled by shell scripts.</a:t>
            </a:r>
            <a:endParaRPr lang="en-IN" noProof="0" dirty="0">
              <a:solidFill>
                <a:srgbClr val="F1EFED"/>
              </a:solidFill>
              <a:latin typeface="Oracle Sans Ta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noProof="0" dirty="0">
              <a:solidFill>
                <a:srgbClr val="F1EFED"/>
              </a:solidFill>
              <a:latin typeface="Oracle Sans Tab"/>
            </a:endParaRPr>
          </a:p>
        </p:txBody>
      </p:sp>
    </p:spTree>
    <p:custDataLst>
      <p:tags r:id="rId1"/>
    </p:custDataLst>
    <p:extLst>
      <p:ext uri="{BB962C8B-B14F-4D97-AF65-F5344CB8AC3E}">
        <p14:creationId xmlns:p14="http://schemas.microsoft.com/office/powerpoint/2010/main" val="109830310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074E1-3FCA-D968-4084-76E17FF6DC4C}"/>
              </a:ext>
            </a:extLst>
          </p:cNvPr>
          <p:cNvSpPr>
            <a:spLocks noGrp="1"/>
          </p:cNvSpPr>
          <p:nvPr>
            <p:ph type="title"/>
          </p:nvPr>
        </p:nvSpPr>
        <p:spPr>
          <a:xfrm>
            <a:off x="690417" y="89667"/>
            <a:ext cx="8717432" cy="928116"/>
          </a:xfrm>
        </p:spPr>
        <p:txBody>
          <a:bodyPr/>
          <a:lstStyle/>
          <a:p>
            <a:r>
              <a:rPr lang="en-US" dirty="0"/>
              <a:t>Oracle Competencies | </a:t>
            </a:r>
            <a:r>
              <a:rPr lang="en-US" dirty="0">
                <a:solidFill>
                  <a:srgbClr val="FFC000"/>
                </a:solidFill>
              </a:rPr>
              <a:t>Proficiency Gained</a:t>
            </a:r>
          </a:p>
        </p:txBody>
      </p:sp>
      <p:sp>
        <p:nvSpPr>
          <p:cNvPr id="3" name="Footer Placeholder 2">
            <a:extLst>
              <a:ext uri="{FF2B5EF4-FFF2-40B4-BE49-F238E27FC236}">
                <a16:creationId xmlns:a16="http://schemas.microsoft.com/office/drawing/2014/main" id="{7115D8B4-822C-3B37-4136-2973CDCFFEED}"/>
              </a:ext>
            </a:extLst>
          </p:cNvPr>
          <p:cNvSpPr>
            <a:spLocks noGrp="1"/>
          </p:cNvSpPr>
          <p:nvPr>
            <p:ph type="ftr" sz="quarter" idx="10"/>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Oracle Sans" panose="020B0503020204020204" pitchFamily="34" charset="0"/>
                <a:ea typeface="+mn-ea"/>
                <a:cs typeface="+mn-cs"/>
                <a:sym typeface="Symbol" pitchFamily="2" charset="2"/>
              </a:rPr>
              <a:t>Copyright © 2025, Oracle and/or its affiliates | Restricted</a:t>
            </a:r>
            <a:endParaRPr kumimoji="0" lang="en-CA" sz="7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mn-cs"/>
            </a:endParaRPr>
          </a:p>
        </p:txBody>
      </p:sp>
      <p:sp>
        <p:nvSpPr>
          <p:cNvPr id="4" name="Slide Number Placeholder 3">
            <a:extLst>
              <a:ext uri="{FF2B5EF4-FFF2-40B4-BE49-F238E27FC236}">
                <a16:creationId xmlns:a16="http://schemas.microsoft.com/office/drawing/2014/main" id="{DA80970E-BBF1-EB36-9363-7BFF4042A724}"/>
              </a:ext>
            </a:extLst>
          </p:cNvPr>
          <p:cNvSpPr>
            <a:spLocks noGrp="1"/>
          </p:cNvSpPr>
          <p:nvPr>
            <p:ph type="sldNum" sz="quarter" idx="11"/>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fld id="{CFF4B978-1D82-7745-80C5-DBABA6B131D3}" type="slidenum">
              <a:rPr kumimoji="0" lang="en-US" sz="800" b="0" i="0" u="none" strike="noStrike" kern="1200" cap="none" spc="0" normalizeH="0" baseline="0" noProof="0" smtClean="0">
                <a:ln>
                  <a:noFill/>
                </a:ln>
                <a:solidFill>
                  <a:srgbClr val="FFFFFF"/>
                </a:solidFill>
                <a:effectLst/>
                <a:uLnTx/>
                <a:uFillTx/>
                <a:latin typeface="Oracle Sans" panose="020B0503020204020204" pitchFamily="34" charset="0"/>
                <a:ea typeface="+mn-ea"/>
                <a:cs typeface="+mn-cs"/>
              </a:rPr>
              <a:pPr marL="0" marR="0" lvl="0" indent="0" algn="l" defTabSz="899567" rtl="0" eaLnBrk="1" fontAlgn="auto" latinLnBrk="0" hangingPunct="1">
                <a:lnSpc>
                  <a:spcPct val="100000"/>
                </a:lnSpc>
                <a:spcBef>
                  <a:spcPts val="0"/>
                </a:spcBef>
                <a:spcAft>
                  <a:spcPts val="0"/>
                </a:spcAft>
                <a:buClrTx/>
                <a:buSzTx/>
                <a:buFontTx/>
                <a:buNone/>
                <a:tabLst/>
                <a:defRPr/>
              </a:pPr>
              <a:t>22</a:t>
            </a:fld>
            <a:endParaRPr kumimoji="0" lang="en-US" sz="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endParaRPr>
          </a:p>
        </p:txBody>
      </p:sp>
      <p:graphicFrame>
        <p:nvGraphicFramePr>
          <p:cNvPr id="11" name="Table 11">
            <a:extLst>
              <a:ext uri="{FF2B5EF4-FFF2-40B4-BE49-F238E27FC236}">
                <a16:creationId xmlns:a16="http://schemas.microsoft.com/office/drawing/2014/main" id="{23B31007-6AF6-4896-8372-F95DB932C74A}"/>
              </a:ext>
            </a:extLst>
          </p:cNvPr>
          <p:cNvGraphicFramePr>
            <a:graphicFrameLocks noGrp="1"/>
          </p:cNvGraphicFramePr>
          <p:nvPr>
            <p:extLst>
              <p:ext uri="{D42A27DB-BD31-4B8C-83A1-F6EECF244321}">
                <p14:modId xmlns:p14="http://schemas.microsoft.com/office/powerpoint/2010/main" val="1020074702"/>
              </p:ext>
            </p:extLst>
          </p:nvPr>
        </p:nvGraphicFramePr>
        <p:xfrm>
          <a:off x="814777" y="1396064"/>
          <a:ext cx="10194237" cy="3962362"/>
        </p:xfrm>
        <a:graphic>
          <a:graphicData uri="http://schemas.openxmlformats.org/drawingml/2006/table">
            <a:tbl>
              <a:tblPr firstRow="1" bandRow="1">
                <a:tableStyleId>{5C22544A-7EE6-4342-B048-85BDC9FD1C3A}</a:tableStyleId>
              </a:tblPr>
              <a:tblGrid>
                <a:gridCol w="2807721">
                  <a:extLst>
                    <a:ext uri="{9D8B030D-6E8A-4147-A177-3AD203B41FA5}">
                      <a16:colId xmlns:a16="http://schemas.microsoft.com/office/drawing/2014/main" val="506161933"/>
                    </a:ext>
                  </a:extLst>
                </a:gridCol>
                <a:gridCol w="7386516">
                  <a:extLst>
                    <a:ext uri="{9D8B030D-6E8A-4147-A177-3AD203B41FA5}">
                      <a16:colId xmlns:a16="http://schemas.microsoft.com/office/drawing/2014/main" val="113986145"/>
                    </a:ext>
                  </a:extLst>
                </a:gridCol>
              </a:tblGrid>
              <a:tr h="798628">
                <a:tc>
                  <a:txBody>
                    <a:bodyPr/>
                    <a:lstStyle/>
                    <a:p>
                      <a:pPr algn="l"/>
                      <a:r>
                        <a:rPr lang="en-IN" dirty="0"/>
                        <a:t>Competency</a:t>
                      </a:r>
                    </a:p>
                  </a:txBody>
                  <a:tcPr/>
                </a:tc>
                <a:tc>
                  <a:txBody>
                    <a:bodyPr/>
                    <a:lstStyle/>
                    <a:p>
                      <a:r>
                        <a:rPr lang="en-IN" dirty="0"/>
                        <a:t>How I improved</a:t>
                      </a:r>
                    </a:p>
                  </a:txBody>
                  <a:tcPr/>
                </a:tc>
                <a:extLst>
                  <a:ext uri="{0D108BD9-81ED-4DB2-BD59-A6C34878D82A}">
                    <a16:rowId xmlns:a16="http://schemas.microsoft.com/office/drawing/2014/main" val="2438506613"/>
                  </a:ext>
                </a:extLst>
              </a:tr>
              <a:tr h="783898">
                <a:tc>
                  <a:txBody>
                    <a:bodyPr/>
                    <a:lstStyle/>
                    <a:p>
                      <a:r>
                        <a:rPr lang="en-IN" sz="1600" kern="1200" dirty="0">
                          <a:solidFill>
                            <a:schemeClr val="dk1"/>
                          </a:solidFill>
                          <a:latin typeface="+mn-lt"/>
                          <a:ea typeface="+mn-ea"/>
                          <a:cs typeface="+mn-cs"/>
                        </a:rPr>
                        <a:t>Change Ability</a:t>
                      </a:r>
                    </a:p>
                  </a:txBody>
                  <a:tcPr/>
                </a:tc>
                <a:tc>
                  <a:txBody>
                    <a:bodyPr/>
                    <a:lstStyle/>
                    <a:p>
                      <a:r>
                        <a:rPr lang="en-IN" sz="1600" dirty="0"/>
                        <a:t>Embraced new tools and workflows (Jenkins and Podman).</a:t>
                      </a:r>
                    </a:p>
                    <a:p>
                      <a:r>
                        <a:rPr lang="en-IN" sz="1600" dirty="0"/>
                        <a:t>Adapted automation solutions in response to feedback and requirements.</a:t>
                      </a:r>
                    </a:p>
                  </a:txBody>
                  <a:tcPr/>
                </a:tc>
                <a:extLst>
                  <a:ext uri="{0D108BD9-81ED-4DB2-BD59-A6C34878D82A}">
                    <a16:rowId xmlns:a16="http://schemas.microsoft.com/office/drawing/2014/main" val="2171700770"/>
                  </a:ext>
                </a:extLst>
              </a:tr>
              <a:tr h="758248">
                <a:tc>
                  <a:txBody>
                    <a:bodyPr/>
                    <a:lstStyle/>
                    <a:p>
                      <a:r>
                        <a:rPr lang="en-IN" sz="1600" kern="1200" dirty="0">
                          <a:solidFill>
                            <a:schemeClr val="dk1"/>
                          </a:solidFill>
                          <a:latin typeface="+mn-lt"/>
                          <a:ea typeface="+mn-ea"/>
                          <a:cs typeface="+mn-cs"/>
                        </a:rPr>
                        <a:t>Collaboration</a:t>
                      </a:r>
                    </a:p>
                  </a:txBody>
                  <a:tcPr/>
                </a:tc>
                <a:tc>
                  <a:txBody>
                    <a:bodyPr/>
                    <a:lstStyle/>
                    <a:p>
                      <a:r>
                        <a:rPr lang="en-IN" sz="1600" dirty="0"/>
                        <a:t>Worked successfully with various team members, sought help and guidance for various challenges and project requirements.</a:t>
                      </a:r>
                    </a:p>
                  </a:txBody>
                  <a:tcPr/>
                </a:tc>
                <a:extLst>
                  <a:ext uri="{0D108BD9-81ED-4DB2-BD59-A6C34878D82A}">
                    <a16:rowId xmlns:a16="http://schemas.microsoft.com/office/drawing/2014/main" val="3266741029"/>
                  </a:ext>
                </a:extLst>
              </a:tr>
              <a:tr h="726520">
                <a:tc>
                  <a:txBody>
                    <a:bodyPr/>
                    <a:lstStyle/>
                    <a:p>
                      <a:r>
                        <a:rPr lang="en-IN" sz="1600" kern="1200" dirty="0">
                          <a:solidFill>
                            <a:schemeClr val="dk1"/>
                          </a:solidFill>
                          <a:latin typeface="+mn-lt"/>
                          <a:ea typeface="+mn-ea"/>
                          <a:cs typeface="+mn-cs"/>
                        </a:rPr>
                        <a:t>Communicating for Impact</a:t>
                      </a:r>
                    </a:p>
                  </a:txBody>
                  <a:tcPr/>
                </a:tc>
                <a:tc>
                  <a:txBody>
                    <a:bodyPr/>
                    <a:lstStyle/>
                    <a:p>
                      <a:r>
                        <a:rPr lang="en-IN" sz="1600" dirty="0"/>
                        <a:t>Documented technical processes on Confluence as User Stories, presented updates on work with concise summaries, highlighted opportunities for further enhancements, etc.</a:t>
                      </a:r>
                    </a:p>
                  </a:txBody>
                  <a:tcPr/>
                </a:tc>
                <a:extLst>
                  <a:ext uri="{0D108BD9-81ED-4DB2-BD59-A6C34878D82A}">
                    <a16:rowId xmlns:a16="http://schemas.microsoft.com/office/drawing/2014/main" val="3058867854"/>
                  </a:ext>
                </a:extLst>
              </a:tr>
              <a:tr h="798628">
                <a:tc>
                  <a:txBody>
                    <a:bodyPr/>
                    <a:lstStyle/>
                    <a:p>
                      <a:pPr marL="0" algn="l" defTabSz="914296" rtl="0" eaLnBrk="1" latinLnBrk="0" hangingPunct="1"/>
                      <a:r>
                        <a:rPr lang="en-IN" sz="1600" kern="1200" dirty="0">
                          <a:solidFill>
                            <a:schemeClr val="dk1"/>
                          </a:solidFill>
                          <a:latin typeface="+mn-lt"/>
                          <a:ea typeface="+mn-ea"/>
                          <a:cs typeface="+mn-cs"/>
                        </a:rPr>
                        <a:t>Mastering Complexity</a:t>
                      </a:r>
                    </a:p>
                  </a:txBody>
                  <a:tcPr/>
                </a:tc>
                <a:tc>
                  <a:txBody>
                    <a:bodyPr/>
                    <a:lstStyle/>
                    <a:p>
                      <a:pPr marL="0" algn="l" defTabSz="914296" rtl="0" eaLnBrk="1" latinLnBrk="0" hangingPunct="1"/>
                      <a:r>
                        <a:rPr lang="en-IN" sz="1600" kern="1200" dirty="0">
                          <a:solidFill>
                            <a:schemeClr val="dk1"/>
                          </a:solidFill>
                          <a:latin typeface="+mn-lt"/>
                          <a:ea typeface="+mn-ea"/>
                          <a:cs typeface="+mn-cs"/>
                        </a:rPr>
                        <a:t>Studied and understood Bash/JSON parsing , infrastructure dependencies and dove deep into the current setup to understand what needs to be changed.</a:t>
                      </a:r>
                    </a:p>
                  </a:txBody>
                  <a:tcPr/>
                </a:tc>
                <a:extLst>
                  <a:ext uri="{0D108BD9-81ED-4DB2-BD59-A6C34878D82A}">
                    <a16:rowId xmlns:a16="http://schemas.microsoft.com/office/drawing/2014/main" val="4129268023"/>
                  </a:ext>
                </a:extLst>
              </a:tr>
            </a:tbl>
          </a:graphicData>
        </a:graphic>
      </p:graphicFrame>
    </p:spTree>
    <p:custDataLst>
      <p:tags r:id="rId1"/>
    </p:custDataLst>
    <p:extLst>
      <p:ext uri="{BB962C8B-B14F-4D97-AF65-F5344CB8AC3E}">
        <p14:creationId xmlns:p14="http://schemas.microsoft.com/office/powerpoint/2010/main" val="10170019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0B53B-60D1-CA02-505C-04D0ED1BE28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959E7E9-8F83-E2EC-468B-BDB59F82203A}"/>
              </a:ext>
            </a:extLst>
          </p:cNvPr>
          <p:cNvSpPr>
            <a:spLocks noGrp="1"/>
          </p:cNvSpPr>
          <p:nvPr>
            <p:ph type="title"/>
          </p:nvPr>
        </p:nvSpPr>
        <p:spPr>
          <a:xfrm>
            <a:off x="2614227" y="2371085"/>
            <a:ext cx="7911212" cy="1899385"/>
          </a:xfrm>
        </p:spPr>
        <p:txBody>
          <a:bodyPr/>
          <a:lstStyle/>
          <a:p>
            <a:br>
              <a:rPr lang="en-US" sz="4000" dirty="0"/>
            </a:br>
            <a:br>
              <a:rPr lang="en-US" sz="4000" dirty="0"/>
            </a:br>
            <a:br>
              <a:rPr lang="en-US" sz="4000" dirty="0"/>
            </a:br>
            <a:r>
              <a:rPr lang="en-US" sz="4000" dirty="0"/>
              <a:t>Thank You</a:t>
            </a:r>
            <a:br>
              <a:rPr lang="en-US" sz="4000" dirty="0"/>
            </a:br>
            <a:endParaRPr lang="en-US" sz="4000" dirty="0">
              <a:latin typeface="+mn-lt"/>
            </a:endParaRPr>
          </a:p>
        </p:txBody>
      </p:sp>
      <p:cxnSp>
        <p:nvCxnSpPr>
          <p:cNvPr id="2" name="Straight Connector 1">
            <a:extLst>
              <a:ext uri="{FF2B5EF4-FFF2-40B4-BE49-F238E27FC236}">
                <a16:creationId xmlns:a16="http://schemas.microsoft.com/office/drawing/2014/main" id="{466050C8-59A9-A94B-2AE0-53D11870940C}"/>
              </a:ext>
            </a:extLst>
          </p:cNvPr>
          <p:cNvCxnSpPr/>
          <p:nvPr/>
        </p:nvCxnSpPr>
        <p:spPr>
          <a:xfrm>
            <a:off x="1916393" y="2370712"/>
            <a:ext cx="0" cy="1899385"/>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6" name="Footer Placeholder 5">
            <a:extLst>
              <a:ext uri="{FF2B5EF4-FFF2-40B4-BE49-F238E27FC236}">
                <a16:creationId xmlns:a16="http://schemas.microsoft.com/office/drawing/2014/main" id="{08B14277-FAAC-2529-0968-FA48F2C58A31}"/>
              </a:ext>
            </a:extLst>
          </p:cNvPr>
          <p:cNvSpPr>
            <a:spLocks noGrp="1"/>
          </p:cNvSpPr>
          <p:nvPr>
            <p:ph type="ftr" sz="quarter" idx="11"/>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mn-cs"/>
              </a:rPr>
              <a:t>Copyright © 2025, Oracle and/or its affiliates | Restricted</a:t>
            </a:r>
            <a:endParaRPr kumimoji="0" lang="en-CA" sz="7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mn-cs"/>
            </a:endParaRPr>
          </a:p>
        </p:txBody>
      </p:sp>
      <p:sp>
        <p:nvSpPr>
          <p:cNvPr id="7" name="Slide Number Placeholder 6">
            <a:extLst>
              <a:ext uri="{FF2B5EF4-FFF2-40B4-BE49-F238E27FC236}">
                <a16:creationId xmlns:a16="http://schemas.microsoft.com/office/drawing/2014/main" id="{1977C75C-E203-A5AE-F90E-8B0552E5B090}"/>
              </a:ext>
            </a:extLst>
          </p:cNvPr>
          <p:cNvSpPr>
            <a:spLocks noGrp="1"/>
          </p:cNvSpPr>
          <p:nvPr>
            <p:ph type="sldNum" sz="quarter" idx="12"/>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fld id="{CFF4B978-1D82-7745-80C5-DBABA6B131D3}" type="slidenum">
              <a:rPr kumimoji="0" lang="en-US" sz="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rPr>
              <a:pPr marL="0" marR="0" lvl="0" indent="0" algn="l" defTabSz="899567" rtl="0" eaLnBrk="1" fontAlgn="auto" latinLnBrk="0" hangingPunct="1">
                <a:lnSpc>
                  <a:spcPct val="100000"/>
                </a:lnSpc>
                <a:spcBef>
                  <a:spcPts val="0"/>
                </a:spcBef>
                <a:spcAft>
                  <a:spcPts val="0"/>
                </a:spcAft>
                <a:buClrTx/>
                <a:buSzTx/>
                <a:buFontTx/>
                <a:buNone/>
                <a:tabLst/>
                <a:defRPr/>
              </a:pPr>
              <a:t>23</a:t>
            </a:fld>
            <a:endParaRPr kumimoji="0" lang="en-US" sz="8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419146413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3EB8D95-ED3B-37B1-278C-00735406F9D7}"/>
              </a:ext>
            </a:extLst>
          </p:cNvPr>
          <p:cNvSpPr>
            <a:spLocks noGrp="1"/>
          </p:cNvSpPr>
          <p:nvPr>
            <p:ph type="ftr" sz="quarter" idx="10"/>
          </p:nvPr>
        </p:nvSpPr>
        <p:spPr/>
        <p:txBody>
          <a:bodyPr/>
          <a:lstStyle/>
          <a:p>
            <a:pPr defTabSz="899567"/>
            <a:r>
              <a:rPr lang="en-US">
                <a:solidFill>
                  <a:srgbClr val="FFFFFF"/>
                </a:solidFill>
                <a:sym typeface="Symbol" pitchFamily="2" charset="2"/>
              </a:rPr>
              <a:t>Copyright © 2025, Oracle and/or its affiliates | Restricted</a:t>
            </a:r>
            <a:endParaRPr lang="en-CA" dirty="0">
              <a:solidFill>
                <a:srgbClr val="FFFFFF"/>
              </a:solidFill>
            </a:endParaRPr>
          </a:p>
        </p:txBody>
      </p:sp>
      <p:sp>
        <p:nvSpPr>
          <p:cNvPr id="3" name="Slide Number Placeholder 2">
            <a:extLst>
              <a:ext uri="{FF2B5EF4-FFF2-40B4-BE49-F238E27FC236}">
                <a16:creationId xmlns:a16="http://schemas.microsoft.com/office/drawing/2014/main" id="{B24FAF01-E0FF-EDA6-C725-E63906D00494}"/>
              </a:ext>
            </a:extLst>
          </p:cNvPr>
          <p:cNvSpPr>
            <a:spLocks noGrp="1"/>
          </p:cNvSpPr>
          <p:nvPr>
            <p:ph type="sldNum" sz="quarter" idx="11"/>
          </p:nvPr>
        </p:nvSpPr>
        <p:spPr/>
        <p:txBody>
          <a:bodyPr/>
          <a:lstStyle/>
          <a:p>
            <a:pPr defTabSz="899567"/>
            <a:fld id="{CFF4B978-1D82-7745-80C5-DBABA6B131D3}" type="slidenum">
              <a:rPr lang="en-US">
                <a:solidFill>
                  <a:srgbClr val="FFFFFF"/>
                </a:solidFill>
              </a:rPr>
              <a:pPr defTabSz="899567"/>
              <a:t>3</a:t>
            </a:fld>
            <a:endParaRPr lang="en-US">
              <a:solidFill>
                <a:srgbClr val="FFFFFF"/>
              </a:solidFill>
            </a:endParaRPr>
          </a:p>
        </p:txBody>
      </p:sp>
      <p:sp>
        <p:nvSpPr>
          <p:cNvPr id="10" name="Title 3">
            <a:extLst>
              <a:ext uri="{FF2B5EF4-FFF2-40B4-BE49-F238E27FC236}">
                <a16:creationId xmlns:a16="http://schemas.microsoft.com/office/drawing/2014/main" id="{462915C8-E238-7337-5518-A5AE83BC6887}"/>
              </a:ext>
            </a:extLst>
          </p:cNvPr>
          <p:cNvSpPr>
            <a:spLocks noGrp="1"/>
          </p:cNvSpPr>
          <p:nvPr>
            <p:ph type="title"/>
          </p:nvPr>
        </p:nvSpPr>
        <p:spPr>
          <a:xfrm>
            <a:off x="491768" y="586466"/>
            <a:ext cx="4808864" cy="1195596"/>
          </a:xfrm>
        </p:spPr>
        <p:txBody>
          <a:bodyPr/>
          <a:lstStyle/>
          <a:p>
            <a:r>
              <a:rPr lang="en-US" sz="3200" dirty="0"/>
              <a:t>Overview</a:t>
            </a:r>
          </a:p>
        </p:txBody>
      </p:sp>
      <p:sp>
        <p:nvSpPr>
          <p:cNvPr id="11" name="Text Placeholder 4">
            <a:extLst>
              <a:ext uri="{FF2B5EF4-FFF2-40B4-BE49-F238E27FC236}">
                <a16:creationId xmlns:a16="http://schemas.microsoft.com/office/drawing/2014/main" id="{2EF6EFEE-D7C0-6AAF-D02E-2D9E5008B485}"/>
              </a:ext>
            </a:extLst>
          </p:cNvPr>
          <p:cNvSpPr>
            <a:spLocks noGrp="1"/>
          </p:cNvSpPr>
          <p:nvPr>
            <p:ph type="body" idx="1"/>
          </p:nvPr>
        </p:nvSpPr>
        <p:spPr>
          <a:xfrm>
            <a:off x="429623" y="2044210"/>
            <a:ext cx="6699146" cy="3859440"/>
          </a:xfrm>
        </p:spPr>
        <p:txBody>
          <a:bodyPr/>
          <a:lstStyle/>
          <a:p>
            <a:pPr marL="342900" indent="-342900">
              <a:lnSpc>
                <a:spcPct val="150000"/>
              </a:lnSpc>
              <a:buFont typeface="Wingdings" pitchFamily="2" charset="2"/>
              <a:buChar char="q"/>
            </a:pPr>
            <a:r>
              <a:rPr lang="en-US" sz="1600" dirty="0"/>
              <a:t>Introduction</a:t>
            </a:r>
          </a:p>
          <a:p>
            <a:pPr marL="342900" indent="-342900">
              <a:lnSpc>
                <a:spcPct val="150000"/>
              </a:lnSpc>
              <a:buFont typeface="Wingdings" pitchFamily="2" charset="2"/>
              <a:buChar char="q"/>
            </a:pPr>
            <a:r>
              <a:rPr lang="en-US" sz="1600" dirty="0"/>
              <a:t>Dev Testing: Previous State</a:t>
            </a:r>
          </a:p>
          <a:p>
            <a:pPr marL="342900" indent="-342900">
              <a:lnSpc>
                <a:spcPct val="150000"/>
              </a:lnSpc>
              <a:buFont typeface="Wingdings" pitchFamily="2" charset="2"/>
              <a:buChar char="q"/>
            </a:pPr>
            <a:r>
              <a:rPr lang="en-US" sz="1600" dirty="0"/>
              <a:t>Key Improvements &amp; Solutions Implemented</a:t>
            </a:r>
          </a:p>
          <a:p>
            <a:pPr marL="342900" indent="-342900">
              <a:lnSpc>
                <a:spcPct val="150000"/>
              </a:lnSpc>
              <a:buFont typeface="Wingdings" pitchFamily="2" charset="2"/>
              <a:buChar char="q"/>
            </a:pPr>
            <a:r>
              <a:rPr lang="en-US" sz="1600" dirty="0"/>
              <a:t>Challenges Faced</a:t>
            </a:r>
          </a:p>
          <a:p>
            <a:pPr marL="342900" indent="-342900">
              <a:lnSpc>
                <a:spcPct val="150000"/>
              </a:lnSpc>
              <a:buFont typeface="Wingdings" pitchFamily="2" charset="2"/>
              <a:buChar char="q"/>
            </a:pPr>
            <a:r>
              <a:rPr lang="en-US" sz="1600" dirty="0"/>
              <a:t>Future Recommendations</a:t>
            </a:r>
          </a:p>
          <a:p>
            <a:pPr marL="342900" indent="-342900">
              <a:lnSpc>
                <a:spcPct val="150000"/>
              </a:lnSpc>
              <a:buFont typeface="Wingdings" pitchFamily="2" charset="2"/>
              <a:buChar char="q"/>
            </a:pPr>
            <a:r>
              <a:rPr lang="en-US" sz="1600" dirty="0"/>
              <a:t>My Learnings</a:t>
            </a:r>
          </a:p>
          <a:p>
            <a:pPr>
              <a:lnSpc>
                <a:spcPct val="150000"/>
              </a:lnSpc>
            </a:pPr>
            <a:endParaRPr lang="en-US" sz="1600" dirty="0"/>
          </a:p>
          <a:p>
            <a:pPr marL="457189" indent="-457189">
              <a:buAutoNum type="arabicPeriod"/>
            </a:pPr>
            <a:endParaRPr lang="en-US" sz="1867" dirty="0"/>
          </a:p>
        </p:txBody>
      </p:sp>
    </p:spTree>
    <p:custDataLst>
      <p:tags r:id="rId1"/>
    </p:custDataLst>
    <p:extLst>
      <p:ext uri="{BB962C8B-B14F-4D97-AF65-F5344CB8AC3E}">
        <p14:creationId xmlns:p14="http://schemas.microsoft.com/office/powerpoint/2010/main" val="407002913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3EB8D95-ED3B-37B1-278C-00735406F9D7}"/>
              </a:ext>
            </a:extLst>
          </p:cNvPr>
          <p:cNvSpPr>
            <a:spLocks noGrp="1"/>
          </p:cNvSpPr>
          <p:nvPr>
            <p:ph type="ftr" sz="quarter" idx="10"/>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Oracle Sans" panose="020B0503020204020204" pitchFamily="34" charset="0"/>
                <a:ea typeface="+mn-ea"/>
                <a:cs typeface="+mn-cs"/>
                <a:sym typeface="Symbol" pitchFamily="2" charset="2"/>
              </a:rPr>
              <a:t>Copyright © 2025, Oracle and/or its affiliates | Restricted</a:t>
            </a:r>
            <a:endParaRPr kumimoji="0" lang="en-CA" sz="7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mn-cs"/>
            </a:endParaRPr>
          </a:p>
        </p:txBody>
      </p:sp>
      <p:sp>
        <p:nvSpPr>
          <p:cNvPr id="3" name="Slide Number Placeholder 2">
            <a:extLst>
              <a:ext uri="{FF2B5EF4-FFF2-40B4-BE49-F238E27FC236}">
                <a16:creationId xmlns:a16="http://schemas.microsoft.com/office/drawing/2014/main" id="{B24FAF01-E0FF-EDA6-C725-E63906D00494}"/>
              </a:ext>
            </a:extLst>
          </p:cNvPr>
          <p:cNvSpPr>
            <a:spLocks noGrp="1"/>
          </p:cNvSpPr>
          <p:nvPr>
            <p:ph type="sldNum" sz="quarter" idx="11"/>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fld id="{CFF4B978-1D82-7745-80C5-DBABA6B131D3}" type="slidenum">
              <a:rPr kumimoji="0" lang="en-US" sz="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rPr>
              <a:pPr marL="0" marR="0" lvl="0" indent="0" algn="l" defTabSz="899567"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endParaRPr>
          </a:p>
        </p:txBody>
      </p:sp>
      <p:sp>
        <p:nvSpPr>
          <p:cNvPr id="30" name="Title 1">
            <a:extLst>
              <a:ext uri="{FF2B5EF4-FFF2-40B4-BE49-F238E27FC236}">
                <a16:creationId xmlns:a16="http://schemas.microsoft.com/office/drawing/2014/main" id="{5ECA1A85-D932-CA3A-3C7A-FF18F34B3F21}"/>
              </a:ext>
            </a:extLst>
          </p:cNvPr>
          <p:cNvSpPr>
            <a:spLocks noGrp="1"/>
          </p:cNvSpPr>
          <p:nvPr>
            <p:ph type="title"/>
          </p:nvPr>
        </p:nvSpPr>
        <p:spPr>
          <a:xfrm>
            <a:off x="193268" y="354707"/>
            <a:ext cx="8717432" cy="928116"/>
          </a:xfrm>
        </p:spPr>
        <p:txBody>
          <a:bodyPr/>
          <a:lstStyle/>
          <a:p>
            <a:r>
              <a:rPr lang="en-US" sz="3600" dirty="0"/>
              <a:t> </a:t>
            </a:r>
            <a:r>
              <a:rPr lang="en-US" sz="2800" dirty="0"/>
              <a:t>MW AT Tools Testing Automation | </a:t>
            </a:r>
            <a:r>
              <a:rPr lang="en-US" sz="2800" dirty="0">
                <a:solidFill>
                  <a:srgbClr val="FFC000"/>
                </a:solidFill>
              </a:rPr>
              <a:t>Overview</a:t>
            </a:r>
          </a:p>
        </p:txBody>
      </p:sp>
      <p:graphicFrame>
        <p:nvGraphicFramePr>
          <p:cNvPr id="4" name="Table 7">
            <a:extLst>
              <a:ext uri="{FF2B5EF4-FFF2-40B4-BE49-F238E27FC236}">
                <a16:creationId xmlns:a16="http://schemas.microsoft.com/office/drawing/2014/main" id="{7D3ADC14-C91E-69EF-3775-85DE5DB97262}"/>
              </a:ext>
            </a:extLst>
          </p:cNvPr>
          <p:cNvGraphicFramePr>
            <a:graphicFrameLocks noGrp="1"/>
          </p:cNvGraphicFramePr>
          <p:nvPr/>
        </p:nvGraphicFramePr>
        <p:xfrm>
          <a:off x="370822" y="1682038"/>
          <a:ext cx="10384696" cy="4413209"/>
        </p:xfrm>
        <a:graphic>
          <a:graphicData uri="http://schemas.openxmlformats.org/drawingml/2006/table">
            <a:tbl>
              <a:tblPr firstRow="1">
                <a:tableStyleId>{5940675A-B579-460E-94D1-54222C63F5DA}</a:tableStyleId>
              </a:tblPr>
              <a:tblGrid>
                <a:gridCol w="2064560">
                  <a:extLst>
                    <a:ext uri="{9D8B030D-6E8A-4147-A177-3AD203B41FA5}">
                      <a16:colId xmlns:a16="http://schemas.microsoft.com/office/drawing/2014/main" val="2549595329"/>
                    </a:ext>
                  </a:extLst>
                </a:gridCol>
                <a:gridCol w="8320136">
                  <a:extLst>
                    <a:ext uri="{9D8B030D-6E8A-4147-A177-3AD203B41FA5}">
                      <a16:colId xmlns:a16="http://schemas.microsoft.com/office/drawing/2014/main" val="183482449"/>
                    </a:ext>
                  </a:extLst>
                </a:gridCol>
              </a:tblGrid>
              <a:tr h="968969">
                <a:tc>
                  <a:txBody>
                    <a:bodyPr/>
                    <a:lstStyle/>
                    <a:p>
                      <a:r>
                        <a:rPr lang="en-US" sz="1800" b="1" u="none" dirty="0">
                          <a:ln>
                            <a:solidFill>
                              <a:schemeClr val="bg1">
                                <a:lumMod val="85000"/>
                              </a:schemeClr>
                            </a:solidFill>
                          </a:ln>
                          <a:solidFill>
                            <a:schemeClr val="accent3">
                              <a:lumMod val="75000"/>
                            </a:schemeClr>
                          </a:solidFill>
                        </a:rPr>
                        <a:t>Goal</a:t>
                      </a:r>
                      <a:endParaRPr lang="en-US" sz="1800" b="1" i="0" u="none" dirty="0">
                        <a:ln>
                          <a:solidFill>
                            <a:schemeClr val="bg1">
                              <a:lumMod val="85000"/>
                            </a:schemeClr>
                          </a:solidFill>
                        </a:ln>
                        <a:solidFill>
                          <a:schemeClr val="accent3">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600" b="1" dirty="0">
                          <a:ln>
                            <a:solidFill>
                              <a:schemeClr val="bg1">
                                <a:lumMod val="85000"/>
                              </a:schemeClr>
                            </a:solidFill>
                          </a:ln>
                          <a:solidFill>
                            <a:srgbClr val="E5DBBE"/>
                          </a:solidFill>
                        </a:rPr>
                        <a:t>Automation of Development Testing: </a:t>
                      </a:r>
                    </a:p>
                    <a:p>
                      <a:pPr marL="742897" lvl="1" indent="-285750">
                        <a:buFont typeface="Arial" panose="020B0604020202020204" pitchFamily="34" charset="0"/>
                        <a:buChar char="•"/>
                      </a:pPr>
                      <a:r>
                        <a:rPr lang="en-US" sz="1600" b="0" dirty="0">
                          <a:ln>
                            <a:solidFill>
                              <a:schemeClr val="bg1">
                                <a:lumMod val="85000"/>
                              </a:schemeClr>
                            </a:solidFill>
                          </a:ln>
                          <a:solidFill>
                            <a:srgbClr val="E5DBBE"/>
                          </a:solidFill>
                        </a:rPr>
                        <a:t>Creation of a test plan repository for storing of test plan inputs and artifacts. </a:t>
                      </a:r>
                    </a:p>
                    <a:p>
                      <a:pPr marL="742897" lvl="1" indent="-285750">
                        <a:buFont typeface="Arial" panose="020B0604020202020204" pitchFamily="34" charset="0"/>
                        <a:buChar char="•"/>
                      </a:pPr>
                      <a:r>
                        <a:rPr lang="en-US" sz="1600" b="0" dirty="0">
                          <a:ln>
                            <a:solidFill>
                              <a:schemeClr val="bg1">
                                <a:lumMod val="85000"/>
                              </a:schemeClr>
                            </a:solidFill>
                          </a:ln>
                          <a:solidFill>
                            <a:srgbClr val="E5DBBE"/>
                          </a:solidFill>
                        </a:rPr>
                        <a:t>Automation of the testing workflow leveraging records in the test plan repository.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3976174"/>
                  </a:ext>
                </a:extLst>
              </a:tr>
              <a:tr h="922211">
                <a:tc>
                  <a:txBody>
                    <a:bodyPr/>
                    <a:lstStyle/>
                    <a:p>
                      <a:r>
                        <a:rPr lang="en-US" sz="1800" b="1" dirty="0">
                          <a:ln>
                            <a:solidFill>
                              <a:schemeClr val="bg1">
                                <a:lumMod val="85000"/>
                              </a:schemeClr>
                            </a:solidFill>
                          </a:ln>
                          <a:solidFill>
                            <a:schemeClr val="accent3">
                              <a:lumMod val="75000"/>
                            </a:schemeClr>
                          </a:solidFill>
                        </a:rPr>
                        <a:t>Benefits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600" b="0" kern="1200" dirty="0">
                          <a:ln>
                            <a:solidFill>
                              <a:schemeClr val="bg1">
                                <a:lumMod val="85000"/>
                              </a:schemeClr>
                            </a:solidFill>
                          </a:ln>
                          <a:solidFill>
                            <a:srgbClr val="E5DBBE"/>
                          </a:solidFill>
                          <a:effectLst/>
                        </a:rPr>
                        <a:t>Faster and user-friendly test setup and execution</a:t>
                      </a:r>
                    </a:p>
                    <a:p>
                      <a:pPr marL="742897" lvl="1" indent="-285750">
                        <a:buFont typeface="Arial" panose="020B0604020202020204" pitchFamily="34" charset="0"/>
                        <a:buChar char="•"/>
                      </a:pPr>
                      <a:r>
                        <a:rPr lang="en-US" sz="1600" b="0" dirty="0">
                          <a:ln>
                            <a:solidFill>
                              <a:schemeClr val="bg1">
                                <a:lumMod val="85000"/>
                              </a:schemeClr>
                            </a:solidFill>
                          </a:ln>
                          <a:solidFill>
                            <a:srgbClr val="E5DBBE"/>
                          </a:solidFill>
                        </a:rPr>
                        <a:t>Reducing manual intervention , minimizing errors </a:t>
                      </a:r>
                      <a:endParaRPr lang="en-US" sz="1600" b="0" kern="1200" dirty="0">
                        <a:ln>
                          <a:solidFill>
                            <a:schemeClr val="bg1">
                              <a:lumMod val="85000"/>
                            </a:schemeClr>
                          </a:solidFill>
                        </a:ln>
                        <a:solidFill>
                          <a:srgbClr val="E5DBBE"/>
                        </a:solidFill>
                        <a:effectLst/>
                      </a:endParaRPr>
                    </a:p>
                    <a:p>
                      <a:pPr marL="285750" marR="0" lvl="0" indent="-285750" algn="l" defTabSz="91429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kern="1200" dirty="0">
                          <a:ln>
                            <a:solidFill>
                              <a:schemeClr val="bg1">
                                <a:lumMod val="85000"/>
                              </a:schemeClr>
                            </a:solidFill>
                          </a:ln>
                          <a:solidFill>
                            <a:srgbClr val="E5DBBE"/>
                          </a:solidFill>
                          <a:effectLst/>
                        </a:rPr>
                        <a:t>Sharing of test setups (plans)</a:t>
                      </a:r>
                    </a:p>
                    <a:p>
                      <a:pPr marL="285750" marR="0" lvl="0" indent="-285750" algn="l" defTabSz="91429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ln>
                            <a:solidFill>
                              <a:schemeClr val="bg1">
                                <a:lumMod val="85000"/>
                              </a:schemeClr>
                            </a:solidFill>
                          </a:ln>
                          <a:solidFill>
                            <a:srgbClr val="E5DBBE"/>
                          </a:solidFill>
                        </a:rPr>
                        <a:t>Consistent , repeatable results across development cycles.</a:t>
                      </a:r>
                      <a:endParaRPr lang="en-US" sz="1600" b="0" i="0" kern="1200" dirty="0">
                        <a:ln>
                          <a:solidFill>
                            <a:schemeClr val="bg1">
                              <a:lumMod val="85000"/>
                            </a:schemeClr>
                          </a:solidFill>
                        </a:ln>
                        <a:solidFill>
                          <a:srgbClr val="E5DBBE"/>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1847605"/>
                  </a:ext>
                </a:extLst>
              </a:tr>
              <a:tr h="581404">
                <a:tc>
                  <a:txBody>
                    <a:bodyPr/>
                    <a:lstStyle/>
                    <a:p>
                      <a:r>
                        <a:rPr lang="en-US" sz="1800" b="1" dirty="0">
                          <a:ln>
                            <a:solidFill>
                              <a:schemeClr val="bg1">
                                <a:lumMod val="85000"/>
                              </a:schemeClr>
                            </a:solidFill>
                          </a:ln>
                          <a:solidFill>
                            <a:schemeClr val="accent3">
                              <a:lumMod val="75000"/>
                            </a:schemeClr>
                          </a:solidFill>
                        </a:rPr>
                        <a:t>Technical Learnings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600" dirty="0">
                          <a:ln>
                            <a:solidFill>
                              <a:schemeClr val="bg1">
                                <a:lumMod val="85000"/>
                              </a:schemeClr>
                            </a:solidFill>
                          </a:ln>
                          <a:solidFill>
                            <a:srgbClr val="E5DBBE"/>
                          </a:solidFill>
                        </a:rPr>
                        <a:t>DevOps Fundamentals </a:t>
                      </a:r>
                    </a:p>
                    <a:p>
                      <a:pPr marL="285750" indent="-285750">
                        <a:buFont typeface="Arial" panose="020B0604020202020204" pitchFamily="34" charset="0"/>
                        <a:buChar char="•"/>
                      </a:pPr>
                      <a:r>
                        <a:rPr lang="en-US" sz="1600" dirty="0">
                          <a:ln>
                            <a:solidFill>
                              <a:schemeClr val="bg1">
                                <a:lumMod val="85000"/>
                              </a:schemeClr>
                            </a:solidFill>
                          </a:ln>
                          <a:solidFill>
                            <a:srgbClr val="E5DBBE"/>
                          </a:solidFill>
                        </a:rPr>
                        <a:t>Containerization</a:t>
                      </a:r>
                    </a:p>
                    <a:p>
                      <a:pPr marL="285750" indent="-285750">
                        <a:buFont typeface="Arial" panose="020B0604020202020204" pitchFamily="34" charset="0"/>
                        <a:buChar char="•"/>
                      </a:pPr>
                      <a:r>
                        <a:rPr lang="en-US" sz="1600" b="0" u="none" strike="noStrike" kern="1200" dirty="0">
                          <a:ln>
                            <a:solidFill>
                              <a:schemeClr val="bg1">
                                <a:lumMod val="85000"/>
                              </a:schemeClr>
                            </a:solidFill>
                          </a:ln>
                          <a:solidFill>
                            <a:srgbClr val="E5DBBE"/>
                          </a:solidFill>
                          <a:effectLst/>
                        </a:rPr>
                        <a:t>Shell Scripting </a:t>
                      </a:r>
                    </a:p>
                    <a:p>
                      <a:pPr marL="285750" indent="-285750">
                        <a:buFont typeface="Arial" panose="020B0604020202020204" pitchFamily="34" charset="0"/>
                        <a:buChar char="•"/>
                      </a:pPr>
                      <a:r>
                        <a:rPr lang="en-US" sz="1600" b="0" u="none" strike="noStrike" kern="1200" dirty="0">
                          <a:ln>
                            <a:solidFill>
                              <a:schemeClr val="bg1">
                                <a:lumMod val="85000"/>
                              </a:schemeClr>
                            </a:solidFill>
                          </a:ln>
                          <a:solidFill>
                            <a:srgbClr val="E5DBBE"/>
                          </a:solidFill>
                          <a:effectLst/>
                        </a:rPr>
                        <a:t>Python </a:t>
                      </a:r>
                    </a:p>
                    <a:p>
                      <a:pPr marL="285750" indent="-285750">
                        <a:buFont typeface="Arial" panose="020B0604020202020204" pitchFamily="34" charset="0"/>
                        <a:buChar char="•"/>
                      </a:pPr>
                      <a:r>
                        <a:rPr lang="en-US" sz="1600" b="0" u="none" strike="noStrike" kern="1200" dirty="0">
                          <a:ln>
                            <a:solidFill>
                              <a:schemeClr val="bg1">
                                <a:lumMod val="85000"/>
                              </a:schemeClr>
                            </a:solidFill>
                          </a:ln>
                          <a:solidFill>
                            <a:srgbClr val="E5DBBE"/>
                          </a:solidFill>
                          <a:effectLst/>
                        </a:rPr>
                        <a:t>Json File handling</a:t>
                      </a:r>
                      <a:endParaRPr lang="en-IN" sz="1800" b="0" u="none" strike="noStrike" kern="1200" dirty="0">
                        <a:ln>
                          <a:solidFill>
                            <a:schemeClr val="bg1">
                              <a:lumMod val="85000"/>
                            </a:schemeClr>
                          </a:solidFill>
                        </a:ln>
                        <a:solidFill>
                          <a:schemeClr val="tx1"/>
                        </a:solidFill>
                        <a:effectLst/>
                      </a:endParaRPr>
                    </a:p>
                    <a:p>
                      <a:pPr marL="0" indent="0">
                        <a:buFont typeface="Arial" panose="020B0604020202020204" pitchFamily="34" charset="0"/>
                        <a:buNone/>
                      </a:pPr>
                      <a:endParaRPr lang="en-US" sz="1600" dirty="0">
                        <a:ln>
                          <a:solidFill>
                            <a:schemeClr val="bg1">
                              <a:lumMod val="85000"/>
                            </a:schemeClr>
                          </a:solidFill>
                        </a:ln>
                        <a:solidFill>
                          <a:srgbClr val="E5DBBE"/>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5643950"/>
                  </a:ext>
                </a:extLst>
              </a:tr>
              <a:tr h="479584">
                <a:tc>
                  <a:txBody>
                    <a:bodyPr/>
                    <a:lstStyle/>
                    <a:p>
                      <a:r>
                        <a:rPr lang="en-US" sz="1800" b="1" dirty="0">
                          <a:ln>
                            <a:solidFill>
                              <a:schemeClr val="bg1">
                                <a:lumMod val="85000"/>
                              </a:schemeClr>
                            </a:solidFill>
                          </a:ln>
                          <a:solidFill>
                            <a:schemeClr val="accent3">
                              <a:lumMod val="75000"/>
                            </a:schemeClr>
                          </a:solidFill>
                        </a:rPr>
                        <a:t>Soft Skills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600" dirty="0">
                          <a:ln>
                            <a:solidFill>
                              <a:schemeClr val="bg1">
                                <a:lumMod val="85000"/>
                              </a:schemeClr>
                            </a:solidFill>
                          </a:ln>
                          <a:solidFill>
                            <a:srgbClr val="E5DBBE"/>
                          </a:solidFill>
                        </a:rPr>
                        <a:t>Problem-solving, attention to detail.</a:t>
                      </a:r>
                    </a:p>
                    <a:p>
                      <a:pPr marL="285750" indent="-285750">
                        <a:buFont typeface="Arial" panose="020B0604020202020204" pitchFamily="34" charset="0"/>
                        <a:buChar char="•"/>
                      </a:pPr>
                      <a:r>
                        <a:rPr lang="en-US" sz="1600" dirty="0">
                          <a:ln>
                            <a:solidFill>
                              <a:schemeClr val="bg1">
                                <a:lumMod val="85000"/>
                              </a:schemeClr>
                            </a:solidFill>
                          </a:ln>
                          <a:solidFill>
                            <a:srgbClr val="E5DBBE"/>
                          </a:solidFill>
                        </a:rPr>
                        <a:t>Understanding the importance of the end user perspective.</a:t>
                      </a:r>
                    </a:p>
                    <a:p>
                      <a:pPr marL="285750" indent="-285750">
                        <a:buFont typeface="Arial" panose="020B0604020202020204" pitchFamily="34" charset="0"/>
                        <a:buChar char="•"/>
                      </a:pPr>
                      <a:r>
                        <a:rPr lang="en-US" sz="1600" dirty="0">
                          <a:ln>
                            <a:solidFill>
                              <a:schemeClr val="bg1">
                                <a:lumMod val="85000"/>
                              </a:schemeClr>
                            </a:solidFill>
                          </a:ln>
                          <a:solidFill>
                            <a:srgbClr val="E5DBBE"/>
                          </a:solidFill>
                        </a:rPr>
                        <a:t>Communication, adaptability and collaboration.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5855409"/>
                  </a:ext>
                </a:extLst>
              </a:tr>
            </a:tbl>
          </a:graphicData>
        </a:graphic>
      </p:graphicFrame>
    </p:spTree>
    <p:extLst>
      <p:ext uri="{BB962C8B-B14F-4D97-AF65-F5344CB8AC3E}">
        <p14:creationId xmlns:p14="http://schemas.microsoft.com/office/powerpoint/2010/main" val="321323444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0B53B-60D1-CA02-505C-04D0ED1BE28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959E7E9-8F83-E2EC-468B-BDB59F82203A}"/>
              </a:ext>
            </a:extLst>
          </p:cNvPr>
          <p:cNvSpPr>
            <a:spLocks noGrp="1"/>
          </p:cNvSpPr>
          <p:nvPr>
            <p:ph type="title"/>
          </p:nvPr>
        </p:nvSpPr>
        <p:spPr>
          <a:xfrm>
            <a:off x="2614227" y="2371085"/>
            <a:ext cx="7911212" cy="1899385"/>
          </a:xfrm>
        </p:spPr>
        <p:txBody>
          <a:bodyPr/>
          <a:lstStyle/>
          <a:p>
            <a:br>
              <a:rPr lang="en-US" sz="4000" dirty="0"/>
            </a:br>
            <a:br>
              <a:rPr lang="en-US" sz="4000" dirty="0"/>
            </a:br>
            <a:br>
              <a:rPr lang="en-US" sz="4000" dirty="0"/>
            </a:br>
            <a:r>
              <a:rPr lang="en-US" sz="4000" dirty="0"/>
              <a:t>Dev Testing: Previous State</a:t>
            </a:r>
            <a:br>
              <a:rPr lang="en-US" sz="4000" dirty="0"/>
            </a:br>
            <a:endParaRPr lang="en-US" sz="4000" dirty="0">
              <a:latin typeface="+mn-lt"/>
            </a:endParaRPr>
          </a:p>
        </p:txBody>
      </p:sp>
      <p:cxnSp>
        <p:nvCxnSpPr>
          <p:cNvPr id="2" name="Straight Connector 1">
            <a:extLst>
              <a:ext uri="{FF2B5EF4-FFF2-40B4-BE49-F238E27FC236}">
                <a16:creationId xmlns:a16="http://schemas.microsoft.com/office/drawing/2014/main" id="{466050C8-59A9-A94B-2AE0-53D11870940C}"/>
              </a:ext>
            </a:extLst>
          </p:cNvPr>
          <p:cNvCxnSpPr/>
          <p:nvPr/>
        </p:nvCxnSpPr>
        <p:spPr>
          <a:xfrm>
            <a:off x="1916393" y="2370712"/>
            <a:ext cx="0" cy="1899385"/>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6" name="Footer Placeholder 5">
            <a:extLst>
              <a:ext uri="{FF2B5EF4-FFF2-40B4-BE49-F238E27FC236}">
                <a16:creationId xmlns:a16="http://schemas.microsoft.com/office/drawing/2014/main" id="{08B14277-FAAC-2529-0968-FA48F2C58A31}"/>
              </a:ext>
            </a:extLst>
          </p:cNvPr>
          <p:cNvSpPr>
            <a:spLocks noGrp="1"/>
          </p:cNvSpPr>
          <p:nvPr>
            <p:ph type="ftr" sz="quarter" idx="11"/>
          </p:nvPr>
        </p:nvSpPr>
        <p:spPr/>
        <p:txBody>
          <a:bodyPr/>
          <a:lstStyle/>
          <a:p>
            <a:pPr defTabSz="899567"/>
            <a:r>
              <a:rPr lang="en-US">
                <a:solidFill>
                  <a:srgbClr val="FFFFFF"/>
                </a:solidFill>
              </a:rPr>
              <a:t>Copyright © 2025, Oracle and/or its affiliates | Restricted</a:t>
            </a:r>
            <a:endParaRPr lang="en-CA" dirty="0">
              <a:solidFill>
                <a:srgbClr val="FFFFFF"/>
              </a:solidFill>
            </a:endParaRPr>
          </a:p>
        </p:txBody>
      </p:sp>
      <p:sp>
        <p:nvSpPr>
          <p:cNvPr id="7" name="Slide Number Placeholder 6">
            <a:extLst>
              <a:ext uri="{FF2B5EF4-FFF2-40B4-BE49-F238E27FC236}">
                <a16:creationId xmlns:a16="http://schemas.microsoft.com/office/drawing/2014/main" id="{1977C75C-E203-A5AE-F90E-8B0552E5B090}"/>
              </a:ext>
            </a:extLst>
          </p:cNvPr>
          <p:cNvSpPr>
            <a:spLocks noGrp="1"/>
          </p:cNvSpPr>
          <p:nvPr>
            <p:ph type="sldNum" sz="quarter" idx="12"/>
          </p:nvPr>
        </p:nvSpPr>
        <p:spPr/>
        <p:txBody>
          <a:bodyPr/>
          <a:lstStyle/>
          <a:p>
            <a:pPr defTabSz="899567"/>
            <a:fld id="{CFF4B978-1D82-7745-80C5-DBABA6B131D3}" type="slidenum">
              <a:rPr lang="en-US">
                <a:solidFill>
                  <a:srgbClr val="FFFFFF"/>
                </a:solidFill>
              </a:rPr>
              <a:pPr defTabSz="899567"/>
              <a:t>5</a:t>
            </a:fld>
            <a:endParaRPr lang="en-US">
              <a:solidFill>
                <a:srgbClr val="FFFFFF"/>
              </a:solidFill>
            </a:endParaRPr>
          </a:p>
        </p:txBody>
      </p:sp>
    </p:spTree>
    <p:extLst>
      <p:ext uri="{BB962C8B-B14F-4D97-AF65-F5344CB8AC3E}">
        <p14:creationId xmlns:p14="http://schemas.microsoft.com/office/powerpoint/2010/main" val="101745821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3EB8D95-ED3B-37B1-278C-00735406F9D7}"/>
              </a:ext>
            </a:extLst>
          </p:cNvPr>
          <p:cNvSpPr>
            <a:spLocks noGrp="1"/>
          </p:cNvSpPr>
          <p:nvPr>
            <p:ph type="ftr" sz="quarter" idx="10"/>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mn-cs"/>
                <a:sym typeface="Symbol" pitchFamily="2" charset="2"/>
              </a:rPr>
              <a:t>Copyright © 2025, Oracle and/or its affiliates | Restricted</a:t>
            </a:r>
            <a:endParaRPr kumimoji="0" lang="en-CA" sz="7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mn-cs"/>
            </a:endParaRPr>
          </a:p>
        </p:txBody>
      </p:sp>
      <p:sp>
        <p:nvSpPr>
          <p:cNvPr id="3" name="Slide Number Placeholder 2">
            <a:extLst>
              <a:ext uri="{FF2B5EF4-FFF2-40B4-BE49-F238E27FC236}">
                <a16:creationId xmlns:a16="http://schemas.microsoft.com/office/drawing/2014/main" id="{B24FAF01-E0FF-EDA6-C725-E63906D00494}"/>
              </a:ext>
            </a:extLst>
          </p:cNvPr>
          <p:cNvSpPr>
            <a:spLocks noGrp="1"/>
          </p:cNvSpPr>
          <p:nvPr>
            <p:ph type="sldNum" sz="quarter" idx="11"/>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fld id="{CFF4B978-1D82-7745-80C5-DBABA6B131D3}" type="slidenum">
              <a:rPr kumimoji="0" lang="en-US" sz="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rPr>
              <a:pPr marL="0" marR="0" lvl="0" indent="0" algn="l" defTabSz="899567"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endParaRPr>
          </a:p>
        </p:txBody>
      </p:sp>
      <p:sp>
        <p:nvSpPr>
          <p:cNvPr id="6" name="Title 1">
            <a:extLst>
              <a:ext uri="{FF2B5EF4-FFF2-40B4-BE49-F238E27FC236}">
                <a16:creationId xmlns:a16="http://schemas.microsoft.com/office/drawing/2014/main" id="{CD95D44A-E7CE-DFD6-37D4-930C494BB5A4}"/>
              </a:ext>
            </a:extLst>
          </p:cNvPr>
          <p:cNvSpPr>
            <a:spLocks noGrp="1"/>
          </p:cNvSpPr>
          <p:nvPr>
            <p:ph type="title"/>
          </p:nvPr>
        </p:nvSpPr>
        <p:spPr>
          <a:xfrm>
            <a:off x="193268" y="354707"/>
            <a:ext cx="8717432" cy="928116"/>
          </a:xfrm>
        </p:spPr>
        <p:txBody>
          <a:bodyPr/>
          <a:lstStyle/>
          <a:p>
            <a:r>
              <a:rPr lang="en-US" sz="2800" dirty="0"/>
              <a:t>Previous Dev Testing Scenario| </a:t>
            </a:r>
            <a:r>
              <a:rPr lang="en-US" sz="2800" dirty="0">
                <a:solidFill>
                  <a:srgbClr val="FFC000"/>
                </a:solidFill>
              </a:rPr>
              <a:t>Key Characteristics</a:t>
            </a:r>
          </a:p>
        </p:txBody>
      </p:sp>
      <p:sp>
        <p:nvSpPr>
          <p:cNvPr id="15" name="Footer Placeholder 1">
            <a:extLst>
              <a:ext uri="{FF2B5EF4-FFF2-40B4-BE49-F238E27FC236}">
                <a16:creationId xmlns:a16="http://schemas.microsoft.com/office/drawing/2014/main" id="{C2286546-BEC6-A352-0168-AF042C67B4AA}"/>
              </a:ext>
            </a:extLst>
          </p:cNvPr>
          <p:cNvSpPr txBox="1">
            <a:spLocks/>
          </p:cNvSpPr>
          <p:nvPr/>
        </p:nvSpPr>
        <p:spPr>
          <a:xfrm>
            <a:off x="705720" y="6492876"/>
            <a:ext cx="5026533" cy="365125"/>
          </a:xfrm>
          <a:prstGeom prst="rect">
            <a:avLst/>
          </a:prstGeom>
        </p:spPr>
        <p:txBody>
          <a:bodyPr vert="horz" lIns="91440" tIns="45720" rIns="91440" bIns="45720" rtlCol="0" anchor="ctr"/>
          <a:lstStyle>
            <a:defPPr>
              <a:defRPr lang="en-US"/>
            </a:defPPr>
            <a:lvl1pPr marL="0" algn="l" defTabSz="914400" rtl="0" eaLnBrk="1" latinLnBrk="0" hangingPunct="1">
              <a:defRPr sz="700" b="0" i="0" kern="1200">
                <a:solidFill>
                  <a:schemeClr val="bg1"/>
                </a:solidFill>
                <a:latin typeface="Oracle Sans" panose="020B05030202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9567">
              <a:defRPr/>
            </a:pPr>
            <a:r>
              <a:rPr lang="en-US">
                <a:solidFill>
                  <a:srgbClr val="FFFFFF"/>
                </a:solidFill>
                <a:sym typeface="Symbol" pitchFamily="2" charset="2"/>
              </a:rPr>
              <a:t>Copyright © 2025, Oracle and/or its affiliates | Restricted</a:t>
            </a:r>
            <a:endParaRPr lang="en-CA" dirty="0">
              <a:solidFill>
                <a:srgbClr val="FFFFFF"/>
              </a:solidFill>
            </a:endParaRPr>
          </a:p>
        </p:txBody>
      </p:sp>
      <p:sp>
        <p:nvSpPr>
          <p:cNvPr id="16" name="Slide Number Placeholder 2">
            <a:extLst>
              <a:ext uri="{FF2B5EF4-FFF2-40B4-BE49-F238E27FC236}">
                <a16:creationId xmlns:a16="http://schemas.microsoft.com/office/drawing/2014/main" id="{A38F4186-B780-0743-1F4A-B43CF2DB8CF7}"/>
              </a:ext>
            </a:extLst>
          </p:cNvPr>
          <p:cNvSpPr txBox="1">
            <a:spLocks/>
          </p:cNvSpPr>
          <p:nvPr/>
        </p:nvSpPr>
        <p:spPr>
          <a:xfrm>
            <a:off x="260796" y="6492876"/>
            <a:ext cx="435851" cy="365125"/>
          </a:xfrm>
          <a:prstGeom prst="rect">
            <a:avLst/>
          </a:prstGeom>
        </p:spPr>
        <p:txBody>
          <a:bodyPr vert="horz" lIns="91440" tIns="45720" rIns="91440" bIns="45720" rtlCol="0" anchor="ctr"/>
          <a:lstStyle>
            <a:defPPr>
              <a:defRPr lang="en-US"/>
            </a:defPPr>
            <a:lvl1pPr marL="0" algn="l" defTabSz="914400" rtl="0" eaLnBrk="1" latinLnBrk="0" hangingPunct="1">
              <a:defRPr lang="en-US" sz="800" b="0" i="0" kern="1200">
                <a:solidFill>
                  <a:schemeClr val="bg1"/>
                </a:solidFill>
                <a:latin typeface="Oracle Sans" panose="020B05030202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9567">
              <a:defRPr/>
            </a:pPr>
            <a:fld id="{CFF4B978-1D82-7745-80C5-DBABA6B131D3}" type="slidenum">
              <a:rPr lang="en-IN" smtClean="0">
                <a:solidFill>
                  <a:srgbClr val="FFFFFF"/>
                </a:solidFill>
              </a:rPr>
              <a:pPr defTabSz="899567">
                <a:defRPr/>
              </a:pPr>
              <a:t>6</a:t>
            </a:fld>
            <a:endParaRPr lang="en-IN">
              <a:solidFill>
                <a:srgbClr val="FFFFFF"/>
              </a:solidFill>
            </a:endParaRPr>
          </a:p>
        </p:txBody>
      </p:sp>
      <p:sp>
        <p:nvSpPr>
          <p:cNvPr id="17" name="TextBox 16">
            <a:extLst>
              <a:ext uri="{FF2B5EF4-FFF2-40B4-BE49-F238E27FC236}">
                <a16:creationId xmlns:a16="http://schemas.microsoft.com/office/drawing/2014/main" id="{40F11430-A3F3-0BB7-28B4-6B011B37579D}"/>
              </a:ext>
            </a:extLst>
          </p:cNvPr>
          <p:cNvSpPr txBox="1"/>
          <p:nvPr/>
        </p:nvSpPr>
        <p:spPr>
          <a:xfrm>
            <a:off x="276039" y="1624613"/>
            <a:ext cx="4997298" cy="1354217"/>
          </a:xfrm>
          <a:prstGeom prst="rect">
            <a:avLst/>
          </a:prstGeom>
          <a:noFill/>
        </p:spPr>
        <p:txBody>
          <a:bodyPr wrap="square" rtlCol="0">
            <a:spAutoFit/>
          </a:bodyPr>
          <a:lstStyle/>
          <a:p>
            <a:r>
              <a:rPr lang="en-IN" dirty="0">
                <a:solidFill>
                  <a:schemeClr val="accent3">
                    <a:lumMod val="75000"/>
                  </a:schemeClr>
                </a:solidFill>
              </a:rPr>
              <a:t>Manual Setup </a:t>
            </a:r>
          </a:p>
          <a:p>
            <a:pPr marL="285750" indent="-285750">
              <a:buFont typeface="Arial" panose="020B0604020202020204" pitchFamily="34" charset="0"/>
              <a:buChar char="•"/>
            </a:pPr>
            <a:r>
              <a:rPr lang="en-IN" sz="1600" dirty="0">
                <a:solidFill>
                  <a:srgbClr val="F1EFED"/>
                </a:solidFill>
              </a:rPr>
              <a:t>Developers individually set up their environments and cloned repositories.</a:t>
            </a:r>
          </a:p>
          <a:p>
            <a:pPr marL="285750" indent="-285750">
              <a:buFont typeface="Arial" panose="020B0604020202020204" pitchFamily="34" charset="0"/>
              <a:buChar char="•"/>
            </a:pPr>
            <a:r>
              <a:rPr lang="en-IN" sz="1600" dirty="0">
                <a:solidFill>
                  <a:srgbClr val="F1EFED"/>
                </a:solidFill>
              </a:rPr>
              <a:t>Test plans and input files created and managed manually.</a:t>
            </a:r>
          </a:p>
        </p:txBody>
      </p:sp>
      <p:sp>
        <p:nvSpPr>
          <p:cNvPr id="18" name="TextBox 17">
            <a:extLst>
              <a:ext uri="{FF2B5EF4-FFF2-40B4-BE49-F238E27FC236}">
                <a16:creationId xmlns:a16="http://schemas.microsoft.com/office/drawing/2014/main" id="{E12D0E07-9B82-9ABF-EDA1-0742A3EFCDA2}"/>
              </a:ext>
            </a:extLst>
          </p:cNvPr>
          <p:cNvSpPr txBox="1"/>
          <p:nvPr/>
        </p:nvSpPr>
        <p:spPr>
          <a:xfrm>
            <a:off x="5389575" y="1567009"/>
            <a:ext cx="5288370" cy="1354217"/>
          </a:xfrm>
          <a:prstGeom prst="rect">
            <a:avLst/>
          </a:prstGeom>
          <a:noFill/>
        </p:spPr>
        <p:txBody>
          <a:bodyPr wrap="square" rtlCol="0">
            <a:spAutoFit/>
          </a:bodyPr>
          <a:lstStyle/>
          <a:p>
            <a:r>
              <a:rPr lang="en-IN" dirty="0"/>
              <a:t> </a:t>
            </a:r>
            <a:r>
              <a:rPr lang="en-IN" dirty="0">
                <a:solidFill>
                  <a:schemeClr val="accent3">
                    <a:lumMod val="75000"/>
                  </a:schemeClr>
                </a:solidFill>
              </a:rPr>
              <a:t>Limited Automation</a:t>
            </a:r>
          </a:p>
          <a:p>
            <a:pPr marL="285750" indent="-285750">
              <a:buFont typeface="Arial" panose="020B0604020202020204" pitchFamily="34" charset="0"/>
              <a:buChar char="•"/>
            </a:pPr>
            <a:r>
              <a:rPr lang="en-IN" sz="1600" dirty="0">
                <a:solidFill>
                  <a:srgbClr val="F1EFED"/>
                </a:solidFill>
              </a:rPr>
              <a:t>Running tests required manual intervention at multiple steps, increasing the risk of errors.</a:t>
            </a:r>
          </a:p>
          <a:p>
            <a:pPr marL="285750" indent="-285750">
              <a:buFont typeface="Arial" panose="020B0604020202020204" pitchFamily="34" charset="0"/>
              <a:buChar char="•"/>
            </a:pPr>
            <a:r>
              <a:rPr lang="en-IN" sz="1600" dirty="0">
                <a:solidFill>
                  <a:srgbClr val="F1EFED"/>
                </a:solidFill>
              </a:rPr>
              <a:t>Most of the staging setup and running manually handled from Command Line.</a:t>
            </a:r>
          </a:p>
        </p:txBody>
      </p:sp>
      <p:sp>
        <p:nvSpPr>
          <p:cNvPr id="19" name="TextBox 18">
            <a:extLst>
              <a:ext uri="{FF2B5EF4-FFF2-40B4-BE49-F238E27FC236}">
                <a16:creationId xmlns:a16="http://schemas.microsoft.com/office/drawing/2014/main" id="{B79A32D4-5AB9-4021-A0EB-85608E8F47C7}"/>
              </a:ext>
            </a:extLst>
          </p:cNvPr>
          <p:cNvSpPr txBox="1"/>
          <p:nvPr/>
        </p:nvSpPr>
        <p:spPr>
          <a:xfrm>
            <a:off x="276039" y="3889188"/>
            <a:ext cx="4394447" cy="1877437"/>
          </a:xfrm>
          <a:prstGeom prst="rect">
            <a:avLst/>
          </a:prstGeom>
          <a:noFill/>
        </p:spPr>
        <p:txBody>
          <a:bodyPr wrap="square" rtlCol="0">
            <a:spAutoFit/>
          </a:bodyPr>
          <a:lstStyle/>
          <a:p>
            <a:r>
              <a:rPr lang="en-IN" dirty="0">
                <a:solidFill>
                  <a:schemeClr val="accent3">
                    <a:lumMod val="75000"/>
                  </a:schemeClr>
                </a:solidFill>
              </a:rPr>
              <a:t>Error-Prone</a:t>
            </a:r>
          </a:p>
          <a:p>
            <a:pPr marL="285750" indent="-285750">
              <a:buFont typeface="Arial" panose="020B0604020202020204" pitchFamily="34" charset="0"/>
              <a:buChar char="•"/>
            </a:pPr>
            <a:r>
              <a:rPr lang="en-IN" sz="1600" dirty="0">
                <a:solidFill>
                  <a:srgbClr val="F1EFED"/>
                </a:solidFill>
              </a:rPr>
              <a:t>Manual processes might lead to frequent errors, such as incorrect input data.</a:t>
            </a:r>
          </a:p>
          <a:p>
            <a:pPr marL="285750" indent="-285750">
              <a:buFont typeface="Arial" panose="020B0604020202020204" pitchFamily="34" charset="0"/>
              <a:buChar char="•"/>
            </a:pPr>
            <a:r>
              <a:rPr lang="en-IN" sz="1600" dirty="0">
                <a:solidFill>
                  <a:srgbClr val="F1EFED"/>
                </a:solidFill>
              </a:rPr>
              <a:t>Developers might have to manually verify proper test directory structures.</a:t>
            </a:r>
          </a:p>
          <a:p>
            <a:pPr marL="285750" indent="-285750">
              <a:buFont typeface="Arial" panose="020B0604020202020204" pitchFamily="34" charset="0"/>
              <a:buChar char="•"/>
            </a:pPr>
            <a:endParaRPr lang="en-IN" dirty="0">
              <a:solidFill>
                <a:srgbClr val="F1EFED"/>
              </a:solidFill>
            </a:endParaRPr>
          </a:p>
          <a:p>
            <a:pPr marL="285750" indent="-285750">
              <a:buFont typeface="Arial" panose="020B0604020202020204" pitchFamily="34" charset="0"/>
              <a:buChar char="•"/>
            </a:pPr>
            <a:endParaRPr lang="en-IN" sz="1600" dirty="0">
              <a:solidFill>
                <a:srgbClr val="F1EFED"/>
              </a:solidFill>
            </a:endParaRPr>
          </a:p>
        </p:txBody>
      </p:sp>
      <p:sp>
        <p:nvSpPr>
          <p:cNvPr id="20" name="TextBox 19">
            <a:extLst>
              <a:ext uri="{FF2B5EF4-FFF2-40B4-BE49-F238E27FC236}">
                <a16:creationId xmlns:a16="http://schemas.microsoft.com/office/drawing/2014/main" id="{D67919C0-D32A-81B9-DAB3-4D9CEDF730B9}"/>
              </a:ext>
            </a:extLst>
          </p:cNvPr>
          <p:cNvSpPr txBox="1"/>
          <p:nvPr/>
        </p:nvSpPr>
        <p:spPr>
          <a:xfrm>
            <a:off x="5552866" y="3884120"/>
            <a:ext cx="4961788" cy="1600438"/>
          </a:xfrm>
          <a:prstGeom prst="rect">
            <a:avLst/>
          </a:prstGeom>
          <a:noFill/>
        </p:spPr>
        <p:txBody>
          <a:bodyPr wrap="square" rtlCol="0">
            <a:spAutoFit/>
          </a:bodyPr>
          <a:lstStyle/>
          <a:p>
            <a:r>
              <a:rPr lang="en-IN" dirty="0">
                <a:solidFill>
                  <a:schemeClr val="accent3">
                    <a:lumMod val="75000"/>
                  </a:schemeClr>
                </a:solidFill>
              </a:rPr>
              <a:t>Time Consuming</a:t>
            </a:r>
          </a:p>
          <a:p>
            <a:pPr marL="285750" indent="-285750">
              <a:buFont typeface="Arial" panose="020B0604020202020204" pitchFamily="34" charset="0"/>
              <a:buChar char="•"/>
            </a:pPr>
            <a:r>
              <a:rPr lang="en-IN" sz="1600" dirty="0">
                <a:solidFill>
                  <a:srgbClr val="F1EFED"/>
                </a:solidFill>
              </a:rPr>
              <a:t>Routine tasks (like staging files, generating input files or running tests) might become time consuming.</a:t>
            </a:r>
          </a:p>
          <a:p>
            <a:pPr marL="285750" indent="-285750">
              <a:buFont typeface="Arial" panose="020B0604020202020204" pitchFamily="34" charset="0"/>
              <a:buChar char="•"/>
            </a:pPr>
            <a:r>
              <a:rPr lang="en-IN" sz="1600" dirty="0">
                <a:solidFill>
                  <a:srgbClr val="F1EFED"/>
                </a:solidFill>
              </a:rPr>
              <a:t>Dependency on MOSFS UAT system for creation of DX input files might create bottlenecks due to MOSFS availability issues.</a:t>
            </a:r>
          </a:p>
        </p:txBody>
      </p:sp>
    </p:spTree>
    <p:custDataLst>
      <p:tags r:id="rId1"/>
    </p:custDataLst>
    <p:extLst>
      <p:ext uri="{BB962C8B-B14F-4D97-AF65-F5344CB8AC3E}">
        <p14:creationId xmlns:p14="http://schemas.microsoft.com/office/powerpoint/2010/main" val="201837448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0B53B-60D1-CA02-505C-04D0ED1BE28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959E7E9-8F83-E2EC-468B-BDB59F82203A}"/>
              </a:ext>
            </a:extLst>
          </p:cNvPr>
          <p:cNvSpPr>
            <a:spLocks noGrp="1"/>
          </p:cNvSpPr>
          <p:nvPr>
            <p:ph type="title"/>
          </p:nvPr>
        </p:nvSpPr>
        <p:spPr>
          <a:xfrm>
            <a:off x="1695636" y="2479306"/>
            <a:ext cx="10496363" cy="1899385"/>
          </a:xfrm>
        </p:spPr>
        <p:txBody>
          <a:bodyPr/>
          <a:lstStyle/>
          <a:p>
            <a:br>
              <a:rPr lang="en-US" sz="4000" dirty="0"/>
            </a:br>
            <a:br>
              <a:rPr lang="en-US" sz="4000" dirty="0"/>
            </a:br>
            <a:br>
              <a:rPr lang="en-US" sz="4000" dirty="0"/>
            </a:br>
            <a:r>
              <a:rPr lang="en-US" sz="4000" dirty="0"/>
              <a:t>Key Improvements and solutions implemented </a:t>
            </a:r>
            <a:br>
              <a:rPr lang="en-US" sz="4000" dirty="0"/>
            </a:br>
            <a:endParaRPr lang="en-US" sz="4000" dirty="0">
              <a:latin typeface="+mn-lt"/>
            </a:endParaRPr>
          </a:p>
        </p:txBody>
      </p:sp>
      <p:cxnSp>
        <p:nvCxnSpPr>
          <p:cNvPr id="2" name="Straight Connector 1">
            <a:extLst>
              <a:ext uri="{FF2B5EF4-FFF2-40B4-BE49-F238E27FC236}">
                <a16:creationId xmlns:a16="http://schemas.microsoft.com/office/drawing/2014/main" id="{466050C8-59A9-A94B-2AE0-53D11870940C}"/>
              </a:ext>
            </a:extLst>
          </p:cNvPr>
          <p:cNvCxnSpPr/>
          <p:nvPr/>
        </p:nvCxnSpPr>
        <p:spPr>
          <a:xfrm>
            <a:off x="1339344" y="2479307"/>
            <a:ext cx="0" cy="1899385"/>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6" name="Footer Placeholder 5">
            <a:extLst>
              <a:ext uri="{FF2B5EF4-FFF2-40B4-BE49-F238E27FC236}">
                <a16:creationId xmlns:a16="http://schemas.microsoft.com/office/drawing/2014/main" id="{08B14277-FAAC-2529-0968-FA48F2C58A31}"/>
              </a:ext>
            </a:extLst>
          </p:cNvPr>
          <p:cNvSpPr>
            <a:spLocks noGrp="1"/>
          </p:cNvSpPr>
          <p:nvPr>
            <p:ph type="ftr" sz="quarter" idx="11"/>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Oracle Sans" panose="020B0503020204020204" pitchFamily="34" charset="0"/>
                <a:ea typeface="+mn-ea"/>
                <a:cs typeface="+mn-cs"/>
              </a:rPr>
              <a:t>Copyright © 2025, Oracle and/or its affiliates | Restricted</a:t>
            </a:r>
            <a:endParaRPr kumimoji="0" lang="en-CA" sz="7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mn-cs"/>
            </a:endParaRPr>
          </a:p>
        </p:txBody>
      </p:sp>
      <p:sp>
        <p:nvSpPr>
          <p:cNvPr id="7" name="Slide Number Placeholder 6">
            <a:extLst>
              <a:ext uri="{FF2B5EF4-FFF2-40B4-BE49-F238E27FC236}">
                <a16:creationId xmlns:a16="http://schemas.microsoft.com/office/drawing/2014/main" id="{1977C75C-E203-A5AE-F90E-8B0552E5B090}"/>
              </a:ext>
            </a:extLst>
          </p:cNvPr>
          <p:cNvSpPr>
            <a:spLocks noGrp="1"/>
          </p:cNvSpPr>
          <p:nvPr>
            <p:ph type="sldNum" sz="quarter" idx="12"/>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fld id="{CFF4B978-1D82-7745-80C5-DBABA6B131D3}" type="slidenum">
              <a:rPr kumimoji="0" lang="en-US" sz="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rPr>
              <a:pPr marL="0" marR="0" lvl="0" indent="0" algn="l" defTabSz="899567"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323976375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4C83-339C-38B0-D56F-4FD944C46463}"/>
              </a:ext>
            </a:extLst>
          </p:cNvPr>
          <p:cNvSpPr>
            <a:spLocks noGrp="1"/>
          </p:cNvSpPr>
          <p:nvPr>
            <p:ph type="title"/>
          </p:nvPr>
        </p:nvSpPr>
        <p:spPr/>
        <p:txBody>
          <a:bodyPr/>
          <a:lstStyle/>
          <a:p>
            <a:r>
              <a:rPr lang="en-US" sz="2800" dirty="0"/>
              <a:t>Development Testing| </a:t>
            </a:r>
            <a:r>
              <a:rPr lang="en-US" sz="2800" dirty="0">
                <a:solidFill>
                  <a:srgbClr val="FFC000"/>
                </a:solidFill>
              </a:rPr>
              <a:t>Semi Automated Workflow</a:t>
            </a:r>
            <a:endParaRPr lang="en-US" dirty="0">
              <a:solidFill>
                <a:srgbClr val="FFC000"/>
              </a:solidFill>
            </a:endParaRPr>
          </a:p>
        </p:txBody>
      </p:sp>
      <p:sp>
        <p:nvSpPr>
          <p:cNvPr id="3" name="Footer Placeholder 2">
            <a:extLst>
              <a:ext uri="{FF2B5EF4-FFF2-40B4-BE49-F238E27FC236}">
                <a16:creationId xmlns:a16="http://schemas.microsoft.com/office/drawing/2014/main" id="{86F19A5A-E6E1-34D6-A118-82541BFC5CBF}"/>
              </a:ext>
            </a:extLst>
          </p:cNvPr>
          <p:cNvSpPr>
            <a:spLocks noGrp="1"/>
          </p:cNvSpPr>
          <p:nvPr>
            <p:ph type="ftr" sz="quarter" idx="10"/>
          </p:nvPr>
        </p:nvSpPr>
        <p:spPr/>
        <p:txBody>
          <a:bodyPr/>
          <a:lstStyle/>
          <a:p>
            <a:pPr defTabSz="899567"/>
            <a:r>
              <a:rPr lang="en-US">
                <a:solidFill>
                  <a:srgbClr val="FFFFFF"/>
                </a:solidFill>
                <a:sym typeface="Symbol" pitchFamily="2" charset="2"/>
              </a:rPr>
              <a:t>Copyright © 2025, Oracle and/or its affiliates | Restricted</a:t>
            </a:r>
            <a:endParaRPr lang="en-CA" dirty="0">
              <a:solidFill>
                <a:srgbClr val="FFFFFF"/>
              </a:solidFill>
            </a:endParaRPr>
          </a:p>
        </p:txBody>
      </p:sp>
      <p:sp>
        <p:nvSpPr>
          <p:cNvPr id="4" name="Slide Number Placeholder 3">
            <a:extLst>
              <a:ext uri="{FF2B5EF4-FFF2-40B4-BE49-F238E27FC236}">
                <a16:creationId xmlns:a16="http://schemas.microsoft.com/office/drawing/2014/main" id="{81B883A4-F428-7C17-78F2-BA372D4EAB59}"/>
              </a:ext>
            </a:extLst>
          </p:cNvPr>
          <p:cNvSpPr>
            <a:spLocks noGrp="1"/>
          </p:cNvSpPr>
          <p:nvPr>
            <p:ph type="sldNum" sz="quarter" idx="11"/>
          </p:nvPr>
        </p:nvSpPr>
        <p:spPr/>
        <p:txBody>
          <a:bodyPr/>
          <a:lstStyle/>
          <a:p>
            <a:pPr defTabSz="899567"/>
            <a:fld id="{CFF4B978-1D82-7745-80C5-DBABA6B131D3}" type="slidenum">
              <a:rPr lang="en-US">
                <a:solidFill>
                  <a:srgbClr val="FFFFFF"/>
                </a:solidFill>
              </a:rPr>
              <a:pPr defTabSz="899567"/>
              <a:t>8</a:t>
            </a:fld>
            <a:endParaRPr lang="en-US">
              <a:solidFill>
                <a:srgbClr val="FFFFFF"/>
              </a:solidFill>
            </a:endParaRPr>
          </a:p>
        </p:txBody>
      </p:sp>
      <p:sp>
        <p:nvSpPr>
          <p:cNvPr id="19" name="Freeform 18">
            <a:extLst>
              <a:ext uri="{FF2B5EF4-FFF2-40B4-BE49-F238E27FC236}">
                <a16:creationId xmlns:a16="http://schemas.microsoft.com/office/drawing/2014/main" id="{4AA95DCA-90EA-AEB5-56AF-26BAE143D9F5}"/>
              </a:ext>
            </a:extLst>
          </p:cNvPr>
          <p:cNvSpPr/>
          <p:nvPr/>
        </p:nvSpPr>
        <p:spPr>
          <a:xfrm>
            <a:off x="610117" y="1839333"/>
            <a:ext cx="2674621" cy="1463160"/>
          </a:xfrm>
          <a:custGeom>
            <a:avLst/>
            <a:gdLst>
              <a:gd name="connsiteX0" fmla="*/ 0 w 1794140"/>
              <a:gd name="connsiteY0" fmla="*/ 87012 h 870122"/>
              <a:gd name="connsiteX1" fmla="*/ 87012 w 1794140"/>
              <a:gd name="connsiteY1" fmla="*/ 0 h 870122"/>
              <a:gd name="connsiteX2" fmla="*/ 1707128 w 1794140"/>
              <a:gd name="connsiteY2" fmla="*/ 0 h 870122"/>
              <a:gd name="connsiteX3" fmla="*/ 1794140 w 1794140"/>
              <a:gd name="connsiteY3" fmla="*/ 87012 h 870122"/>
              <a:gd name="connsiteX4" fmla="*/ 1794140 w 1794140"/>
              <a:gd name="connsiteY4" fmla="*/ 783110 h 870122"/>
              <a:gd name="connsiteX5" fmla="*/ 1707128 w 1794140"/>
              <a:gd name="connsiteY5" fmla="*/ 870122 h 870122"/>
              <a:gd name="connsiteX6" fmla="*/ 87012 w 1794140"/>
              <a:gd name="connsiteY6" fmla="*/ 870122 h 870122"/>
              <a:gd name="connsiteX7" fmla="*/ 0 w 1794140"/>
              <a:gd name="connsiteY7" fmla="*/ 783110 h 870122"/>
              <a:gd name="connsiteX8" fmla="*/ 0 w 1794140"/>
              <a:gd name="connsiteY8" fmla="*/ 87012 h 87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4140" h="870122">
                <a:moveTo>
                  <a:pt x="0" y="87012"/>
                </a:moveTo>
                <a:cubicBezTo>
                  <a:pt x="0" y="38957"/>
                  <a:pt x="38957" y="0"/>
                  <a:pt x="87012" y="0"/>
                </a:cubicBezTo>
                <a:lnTo>
                  <a:pt x="1707128" y="0"/>
                </a:lnTo>
                <a:cubicBezTo>
                  <a:pt x="1755183" y="0"/>
                  <a:pt x="1794140" y="38957"/>
                  <a:pt x="1794140" y="87012"/>
                </a:cubicBezTo>
                <a:lnTo>
                  <a:pt x="1794140" y="783110"/>
                </a:lnTo>
                <a:cubicBezTo>
                  <a:pt x="1794140" y="831165"/>
                  <a:pt x="1755183" y="870122"/>
                  <a:pt x="1707128" y="870122"/>
                </a:cubicBezTo>
                <a:lnTo>
                  <a:pt x="87012" y="870122"/>
                </a:lnTo>
                <a:cubicBezTo>
                  <a:pt x="38957" y="870122"/>
                  <a:pt x="0" y="831165"/>
                  <a:pt x="0" y="783110"/>
                </a:cubicBezTo>
                <a:lnTo>
                  <a:pt x="0" y="8701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2757" tIns="132757" rIns="132757" bIns="457841" numCol="1" spcCol="1270" anchor="t" anchorCtr="0">
            <a:noAutofit/>
          </a:bodyPr>
          <a:lstStyle/>
          <a:p>
            <a:pPr defTabSz="829713">
              <a:lnSpc>
                <a:spcPct val="90000"/>
              </a:lnSpc>
              <a:spcBef>
                <a:spcPct val="0"/>
              </a:spcBef>
              <a:spcAft>
                <a:spcPct val="35000"/>
              </a:spcAft>
            </a:pPr>
            <a:r>
              <a:rPr lang="en-US" sz="1867" b="1" dirty="0">
                <a:solidFill>
                  <a:srgbClr val="FFC000"/>
                </a:solidFill>
                <a:latin typeface="Oracle Sans" panose="020B0503020204020204" pitchFamily="34" charset="0"/>
              </a:rPr>
              <a:t>Test Plan Repository</a:t>
            </a:r>
            <a:endParaRPr lang="en-GB" sz="1867" dirty="0">
              <a:solidFill>
                <a:srgbClr val="FFC000"/>
              </a:solidFill>
              <a:latin typeface="Oracle Sans Tab"/>
            </a:endParaRPr>
          </a:p>
        </p:txBody>
      </p:sp>
      <p:sp>
        <p:nvSpPr>
          <p:cNvPr id="20" name="Freeform 19">
            <a:extLst>
              <a:ext uri="{FF2B5EF4-FFF2-40B4-BE49-F238E27FC236}">
                <a16:creationId xmlns:a16="http://schemas.microsoft.com/office/drawing/2014/main" id="{66A71DB4-E1D7-50BC-2142-470F1E48A23E}"/>
              </a:ext>
            </a:extLst>
          </p:cNvPr>
          <p:cNvSpPr/>
          <p:nvPr/>
        </p:nvSpPr>
        <p:spPr>
          <a:xfrm>
            <a:off x="1010285" y="3153422"/>
            <a:ext cx="2940171" cy="2078069"/>
          </a:xfrm>
          <a:custGeom>
            <a:avLst/>
            <a:gdLst>
              <a:gd name="connsiteX0" fmla="*/ 0 w 2116403"/>
              <a:gd name="connsiteY0" fmla="*/ 126898 h 1268983"/>
              <a:gd name="connsiteX1" fmla="*/ 126898 w 2116403"/>
              <a:gd name="connsiteY1" fmla="*/ 0 h 1268983"/>
              <a:gd name="connsiteX2" fmla="*/ 1989505 w 2116403"/>
              <a:gd name="connsiteY2" fmla="*/ 0 h 1268983"/>
              <a:gd name="connsiteX3" fmla="*/ 2116403 w 2116403"/>
              <a:gd name="connsiteY3" fmla="*/ 126898 h 1268983"/>
              <a:gd name="connsiteX4" fmla="*/ 2116403 w 2116403"/>
              <a:gd name="connsiteY4" fmla="*/ 1142085 h 1268983"/>
              <a:gd name="connsiteX5" fmla="*/ 1989505 w 2116403"/>
              <a:gd name="connsiteY5" fmla="*/ 1268983 h 1268983"/>
              <a:gd name="connsiteX6" fmla="*/ 126898 w 2116403"/>
              <a:gd name="connsiteY6" fmla="*/ 1268983 h 1268983"/>
              <a:gd name="connsiteX7" fmla="*/ 0 w 2116403"/>
              <a:gd name="connsiteY7" fmla="*/ 1142085 h 1268983"/>
              <a:gd name="connsiteX8" fmla="*/ 0 w 2116403"/>
              <a:gd name="connsiteY8" fmla="*/ 126898 h 12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6403" h="1268983">
                <a:moveTo>
                  <a:pt x="0" y="126898"/>
                </a:moveTo>
                <a:cubicBezTo>
                  <a:pt x="0" y="56814"/>
                  <a:pt x="56814" y="0"/>
                  <a:pt x="126898" y="0"/>
                </a:cubicBezTo>
                <a:lnTo>
                  <a:pt x="1989505" y="0"/>
                </a:lnTo>
                <a:cubicBezTo>
                  <a:pt x="2059589" y="0"/>
                  <a:pt x="2116403" y="56814"/>
                  <a:pt x="2116403" y="126898"/>
                </a:cubicBezTo>
                <a:lnTo>
                  <a:pt x="2116403" y="1142085"/>
                </a:lnTo>
                <a:cubicBezTo>
                  <a:pt x="2116403" y="1212169"/>
                  <a:pt x="2059589" y="1268983"/>
                  <a:pt x="1989505" y="1268983"/>
                </a:cubicBezTo>
                <a:lnTo>
                  <a:pt x="126898" y="1268983"/>
                </a:lnTo>
                <a:cubicBezTo>
                  <a:pt x="56814" y="1268983"/>
                  <a:pt x="0" y="1212169"/>
                  <a:pt x="0" y="1142085"/>
                </a:cubicBezTo>
                <a:lnTo>
                  <a:pt x="0" y="12689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3865" tIns="153865" rIns="153865" bIns="153865" numCol="1" spcCol="1270" anchor="t" anchorCtr="0">
            <a:noAutofit/>
          </a:bodyPr>
          <a:lstStyle/>
          <a:p>
            <a:pPr marL="76198" lvl="1" indent="-76198" defTabSz="651917">
              <a:lnSpc>
                <a:spcPct val="90000"/>
              </a:lnSpc>
              <a:spcBef>
                <a:spcPct val="0"/>
              </a:spcBef>
              <a:spcAft>
                <a:spcPct val="15000"/>
              </a:spcAft>
              <a:buFontTx/>
              <a:buChar char="•"/>
            </a:pPr>
            <a:r>
              <a:rPr lang="en-US" sz="1467" dirty="0">
                <a:solidFill>
                  <a:srgbClr val="161513">
                    <a:hueOff val="0"/>
                    <a:satOff val="0"/>
                    <a:lumOff val="0"/>
                    <a:alphaOff val="0"/>
                  </a:srgbClr>
                </a:solidFill>
                <a:latin typeface="Oracle Sans" panose="020B0503020204020204" pitchFamily="34" charset="0"/>
                <a:cs typeface="Oracle Sans" panose="020B0503020204020204" pitchFamily="34" charset="0"/>
              </a:rPr>
              <a:t> </a:t>
            </a:r>
            <a:r>
              <a:rPr lang="en-US" sz="1400" dirty="0">
                <a:solidFill>
                  <a:srgbClr val="161513">
                    <a:hueOff val="0"/>
                    <a:satOff val="0"/>
                    <a:lumOff val="0"/>
                    <a:alphaOff val="0"/>
                  </a:srgbClr>
                </a:solidFill>
                <a:latin typeface="Oracle Sans" panose="020B0503020204020204" pitchFamily="34" charset="0"/>
                <a:cs typeface="Oracle Sans" panose="020B0503020204020204" pitchFamily="34" charset="0"/>
              </a:rPr>
              <a:t>User creates and stores a test plan record in which includes:</a:t>
            </a:r>
          </a:p>
          <a:p>
            <a:pPr marL="533398" lvl="2" indent="-76198" defTabSz="651917">
              <a:lnSpc>
                <a:spcPct val="90000"/>
              </a:lnSpc>
              <a:spcBef>
                <a:spcPct val="0"/>
              </a:spcBef>
              <a:spcAft>
                <a:spcPct val="15000"/>
              </a:spcAft>
              <a:buFontTx/>
              <a:buChar char="•"/>
            </a:pPr>
            <a:r>
              <a:rPr lang="en-US" sz="1400" dirty="0">
                <a:solidFill>
                  <a:srgbClr val="161513">
                    <a:hueOff val="0"/>
                    <a:satOff val="0"/>
                    <a:lumOff val="0"/>
                    <a:alphaOff val="0"/>
                  </a:srgbClr>
                </a:solidFill>
                <a:latin typeface="Oracle Sans" panose="020B0503020204020204" pitchFamily="34" charset="0"/>
                <a:cs typeface="Oracle Sans" panose="020B0503020204020204" pitchFamily="34" charset="0"/>
              </a:rPr>
              <a:t>Test Plan name and description</a:t>
            </a:r>
          </a:p>
          <a:p>
            <a:pPr marL="533398" lvl="2" indent="-76198" defTabSz="651917">
              <a:lnSpc>
                <a:spcPct val="90000"/>
              </a:lnSpc>
              <a:spcBef>
                <a:spcPct val="0"/>
              </a:spcBef>
              <a:spcAft>
                <a:spcPct val="15000"/>
              </a:spcAft>
              <a:buFontTx/>
              <a:buChar char="•"/>
            </a:pPr>
            <a:r>
              <a:rPr lang="en-US" sz="1400" dirty="0">
                <a:solidFill>
                  <a:srgbClr val="161513">
                    <a:hueOff val="0"/>
                    <a:satOff val="0"/>
                    <a:lumOff val="0"/>
                    <a:alphaOff val="0"/>
                  </a:srgbClr>
                </a:solidFill>
                <a:latin typeface="Oracle Sans" panose="020B0503020204020204" pitchFamily="34" charset="0"/>
                <a:cs typeface="Oracle Sans" panose="020B0503020204020204" pitchFamily="34" charset="0"/>
              </a:rPr>
              <a:t>Dynamically generated DX input file</a:t>
            </a:r>
          </a:p>
          <a:p>
            <a:pPr marL="533398" lvl="2" indent="-76198" defTabSz="651917">
              <a:lnSpc>
                <a:spcPct val="90000"/>
              </a:lnSpc>
              <a:spcBef>
                <a:spcPct val="0"/>
              </a:spcBef>
              <a:spcAft>
                <a:spcPct val="15000"/>
              </a:spcAft>
              <a:buFontTx/>
              <a:buChar char="•"/>
            </a:pPr>
            <a:r>
              <a:rPr lang="en-US" sz="1400" dirty="0">
                <a:solidFill>
                  <a:srgbClr val="161513">
                    <a:hueOff val="0"/>
                    <a:satOff val="0"/>
                    <a:lumOff val="0"/>
                    <a:alphaOff val="0"/>
                  </a:srgbClr>
                </a:solidFill>
                <a:latin typeface="Oracle Sans" panose="020B0503020204020204" pitchFamily="34" charset="0"/>
                <a:cs typeface="Oracle Sans" panose="020B0503020204020204" pitchFamily="34" charset="0"/>
              </a:rPr>
              <a:t>For “File Ready” test plans - pre-staged test file</a:t>
            </a:r>
          </a:p>
          <a:p>
            <a:pPr marL="76198" lvl="1" indent="-76198" defTabSz="651917">
              <a:lnSpc>
                <a:spcPct val="90000"/>
              </a:lnSpc>
              <a:spcBef>
                <a:spcPct val="0"/>
              </a:spcBef>
              <a:spcAft>
                <a:spcPct val="15000"/>
              </a:spcAft>
              <a:buFontTx/>
              <a:buChar char="•"/>
            </a:pPr>
            <a:endParaRPr lang="en-US" sz="1600" dirty="0">
              <a:solidFill>
                <a:srgbClr val="161513">
                  <a:hueOff val="0"/>
                  <a:satOff val="0"/>
                  <a:lumOff val="0"/>
                  <a:alphaOff val="0"/>
                </a:srgbClr>
              </a:solidFill>
              <a:latin typeface="Oracle Sans" panose="020B0503020204020204" pitchFamily="34" charset="0"/>
              <a:cs typeface="Oracle Sans" panose="020B0503020204020204" pitchFamily="34" charset="0"/>
            </a:endParaRPr>
          </a:p>
          <a:p>
            <a:pPr marL="76198" lvl="1" indent="-76198" defTabSz="651917">
              <a:lnSpc>
                <a:spcPct val="90000"/>
              </a:lnSpc>
              <a:spcBef>
                <a:spcPct val="0"/>
              </a:spcBef>
              <a:spcAft>
                <a:spcPct val="15000"/>
              </a:spcAft>
              <a:buFontTx/>
              <a:buChar char="•"/>
            </a:pPr>
            <a:endParaRPr lang="en-GB" sz="1467" dirty="0">
              <a:solidFill>
                <a:srgbClr val="161513">
                  <a:hueOff val="0"/>
                  <a:satOff val="0"/>
                  <a:lumOff val="0"/>
                  <a:alphaOff val="0"/>
                </a:srgbClr>
              </a:solidFill>
              <a:latin typeface="Oracle Sans Tab"/>
            </a:endParaRPr>
          </a:p>
        </p:txBody>
      </p:sp>
      <p:sp>
        <p:nvSpPr>
          <p:cNvPr id="21" name="Freeform 20">
            <a:extLst>
              <a:ext uri="{FF2B5EF4-FFF2-40B4-BE49-F238E27FC236}">
                <a16:creationId xmlns:a16="http://schemas.microsoft.com/office/drawing/2014/main" id="{1734AFEE-394F-E3ED-4D0B-2DADAE381976}"/>
              </a:ext>
            </a:extLst>
          </p:cNvPr>
          <p:cNvSpPr/>
          <p:nvPr/>
        </p:nvSpPr>
        <p:spPr>
          <a:xfrm rot="11912">
            <a:off x="3410150" y="1935320"/>
            <a:ext cx="864641" cy="595585"/>
          </a:xfrm>
          <a:custGeom>
            <a:avLst/>
            <a:gdLst>
              <a:gd name="connsiteX0" fmla="*/ 0 w 648481"/>
              <a:gd name="connsiteY0" fmla="*/ 89338 h 446689"/>
              <a:gd name="connsiteX1" fmla="*/ 425137 w 648481"/>
              <a:gd name="connsiteY1" fmla="*/ 89338 h 446689"/>
              <a:gd name="connsiteX2" fmla="*/ 425137 w 648481"/>
              <a:gd name="connsiteY2" fmla="*/ 0 h 446689"/>
              <a:gd name="connsiteX3" fmla="*/ 648481 w 648481"/>
              <a:gd name="connsiteY3" fmla="*/ 223345 h 446689"/>
              <a:gd name="connsiteX4" fmla="*/ 425137 w 648481"/>
              <a:gd name="connsiteY4" fmla="*/ 446689 h 446689"/>
              <a:gd name="connsiteX5" fmla="*/ 425137 w 648481"/>
              <a:gd name="connsiteY5" fmla="*/ 357351 h 446689"/>
              <a:gd name="connsiteX6" fmla="*/ 0 w 648481"/>
              <a:gd name="connsiteY6" fmla="*/ 357351 h 446689"/>
              <a:gd name="connsiteX7" fmla="*/ 0 w 648481"/>
              <a:gd name="connsiteY7" fmla="*/ 89338 h 44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481" h="446689">
                <a:moveTo>
                  <a:pt x="0" y="89338"/>
                </a:moveTo>
                <a:lnTo>
                  <a:pt x="425137" y="89338"/>
                </a:lnTo>
                <a:lnTo>
                  <a:pt x="425137" y="0"/>
                </a:lnTo>
                <a:lnTo>
                  <a:pt x="648481" y="223345"/>
                </a:lnTo>
                <a:lnTo>
                  <a:pt x="425137" y="446689"/>
                </a:lnTo>
                <a:lnTo>
                  <a:pt x="425137" y="357351"/>
                </a:lnTo>
                <a:lnTo>
                  <a:pt x="0" y="357351"/>
                </a:lnTo>
                <a:lnTo>
                  <a:pt x="0" y="8933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119117" rIns="178676" bIns="119116" numCol="1" spcCol="1270" anchor="ctr" anchorCtr="0">
            <a:noAutofit/>
          </a:bodyPr>
          <a:lstStyle/>
          <a:p>
            <a:pPr algn="ctr" defTabSz="651917">
              <a:lnSpc>
                <a:spcPct val="90000"/>
              </a:lnSpc>
              <a:spcBef>
                <a:spcPct val="0"/>
              </a:spcBef>
              <a:spcAft>
                <a:spcPct val="35000"/>
              </a:spcAft>
            </a:pPr>
            <a:endParaRPr lang="en-GB" sz="1467">
              <a:solidFill>
                <a:srgbClr val="FFFFFF"/>
              </a:solidFill>
              <a:latin typeface="Oracle Sans Tab"/>
            </a:endParaRPr>
          </a:p>
        </p:txBody>
      </p:sp>
      <p:sp>
        <p:nvSpPr>
          <p:cNvPr id="22" name="Freeform 21">
            <a:extLst>
              <a:ext uri="{FF2B5EF4-FFF2-40B4-BE49-F238E27FC236}">
                <a16:creationId xmlns:a16="http://schemas.microsoft.com/office/drawing/2014/main" id="{00CC64F6-29B5-C34C-5CE0-41C5E2766185}"/>
              </a:ext>
            </a:extLst>
          </p:cNvPr>
          <p:cNvSpPr/>
          <p:nvPr/>
        </p:nvSpPr>
        <p:spPr>
          <a:xfrm>
            <a:off x="4633694" y="1853276"/>
            <a:ext cx="2523290" cy="1463160"/>
          </a:xfrm>
          <a:custGeom>
            <a:avLst/>
            <a:gdLst>
              <a:gd name="connsiteX0" fmla="*/ 0 w 1794140"/>
              <a:gd name="connsiteY0" fmla="*/ 87012 h 870122"/>
              <a:gd name="connsiteX1" fmla="*/ 87012 w 1794140"/>
              <a:gd name="connsiteY1" fmla="*/ 0 h 870122"/>
              <a:gd name="connsiteX2" fmla="*/ 1707128 w 1794140"/>
              <a:gd name="connsiteY2" fmla="*/ 0 h 870122"/>
              <a:gd name="connsiteX3" fmla="*/ 1794140 w 1794140"/>
              <a:gd name="connsiteY3" fmla="*/ 87012 h 870122"/>
              <a:gd name="connsiteX4" fmla="*/ 1794140 w 1794140"/>
              <a:gd name="connsiteY4" fmla="*/ 783110 h 870122"/>
              <a:gd name="connsiteX5" fmla="*/ 1707128 w 1794140"/>
              <a:gd name="connsiteY5" fmla="*/ 870122 h 870122"/>
              <a:gd name="connsiteX6" fmla="*/ 87012 w 1794140"/>
              <a:gd name="connsiteY6" fmla="*/ 870122 h 870122"/>
              <a:gd name="connsiteX7" fmla="*/ 0 w 1794140"/>
              <a:gd name="connsiteY7" fmla="*/ 783110 h 870122"/>
              <a:gd name="connsiteX8" fmla="*/ 0 w 1794140"/>
              <a:gd name="connsiteY8" fmla="*/ 87012 h 87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4140" h="870122">
                <a:moveTo>
                  <a:pt x="0" y="87012"/>
                </a:moveTo>
                <a:cubicBezTo>
                  <a:pt x="0" y="38957"/>
                  <a:pt x="38957" y="0"/>
                  <a:pt x="87012" y="0"/>
                </a:cubicBezTo>
                <a:lnTo>
                  <a:pt x="1707128" y="0"/>
                </a:lnTo>
                <a:cubicBezTo>
                  <a:pt x="1755183" y="0"/>
                  <a:pt x="1794140" y="38957"/>
                  <a:pt x="1794140" y="87012"/>
                </a:cubicBezTo>
                <a:lnTo>
                  <a:pt x="1794140" y="783110"/>
                </a:lnTo>
                <a:cubicBezTo>
                  <a:pt x="1794140" y="831165"/>
                  <a:pt x="1755183" y="870122"/>
                  <a:pt x="1707128" y="870122"/>
                </a:cubicBezTo>
                <a:lnTo>
                  <a:pt x="87012" y="870122"/>
                </a:lnTo>
                <a:cubicBezTo>
                  <a:pt x="38957" y="870122"/>
                  <a:pt x="0" y="831165"/>
                  <a:pt x="0" y="783110"/>
                </a:cubicBezTo>
                <a:lnTo>
                  <a:pt x="0" y="8701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2757" tIns="132757" rIns="132757" bIns="457841" numCol="1" spcCol="1270" anchor="t" anchorCtr="0">
            <a:noAutofit/>
          </a:bodyPr>
          <a:lstStyle/>
          <a:p>
            <a:pPr defTabSz="829713">
              <a:lnSpc>
                <a:spcPct val="90000"/>
              </a:lnSpc>
              <a:spcBef>
                <a:spcPct val="0"/>
              </a:spcBef>
              <a:spcAft>
                <a:spcPct val="35000"/>
              </a:spcAft>
            </a:pPr>
            <a:r>
              <a:rPr lang="en-US" sz="1867" b="1" dirty="0">
                <a:solidFill>
                  <a:srgbClr val="FFC000"/>
                </a:solidFill>
                <a:latin typeface="Oracle Sans" panose="020B0503020204020204" pitchFamily="34" charset="0"/>
                <a:cs typeface="Oracle Sans" panose="020B0503020204020204" pitchFamily="34" charset="0"/>
              </a:rPr>
              <a:t>Test Plan Execution</a:t>
            </a:r>
            <a:endParaRPr lang="en-GB" sz="1867" dirty="0">
              <a:solidFill>
                <a:srgbClr val="FFC000"/>
              </a:solidFill>
              <a:latin typeface="Oracle Sans Tab"/>
            </a:endParaRPr>
          </a:p>
        </p:txBody>
      </p:sp>
      <p:sp>
        <p:nvSpPr>
          <p:cNvPr id="23" name="Freeform 22">
            <a:extLst>
              <a:ext uri="{FF2B5EF4-FFF2-40B4-BE49-F238E27FC236}">
                <a16:creationId xmlns:a16="http://schemas.microsoft.com/office/drawing/2014/main" id="{38498382-41AE-1BD5-CEFC-FB02EC60B7C6}"/>
              </a:ext>
            </a:extLst>
          </p:cNvPr>
          <p:cNvSpPr/>
          <p:nvPr/>
        </p:nvSpPr>
        <p:spPr>
          <a:xfrm>
            <a:off x="4969287" y="3148798"/>
            <a:ext cx="2870935" cy="2078068"/>
          </a:xfrm>
          <a:custGeom>
            <a:avLst/>
            <a:gdLst>
              <a:gd name="connsiteX0" fmla="*/ 0 w 2153201"/>
              <a:gd name="connsiteY0" fmla="*/ 127592 h 1275918"/>
              <a:gd name="connsiteX1" fmla="*/ 127592 w 2153201"/>
              <a:gd name="connsiteY1" fmla="*/ 0 h 1275918"/>
              <a:gd name="connsiteX2" fmla="*/ 2025609 w 2153201"/>
              <a:gd name="connsiteY2" fmla="*/ 0 h 1275918"/>
              <a:gd name="connsiteX3" fmla="*/ 2153201 w 2153201"/>
              <a:gd name="connsiteY3" fmla="*/ 127592 h 1275918"/>
              <a:gd name="connsiteX4" fmla="*/ 2153201 w 2153201"/>
              <a:gd name="connsiteY4" fmla="*/ 1148326 h 1275918"/>
              <a:gd name="connsiteX5" fmla="*/ 2025609 w 2153201"/>
              <a:gd name="connsiteY5" fmla="*/ 1275918 h 1275918"/>
              <a:gd name="connsiteX6" fmla="*/ 127592 w 2153201"/>
              <a:gd name="connsiteY6" fmla="*/ 1275918 h 1275918"/>
              <a:gd name="connsiteX7" fmla="*/ 0 w 2153201"/>
              <a:gd name="connsiteY7" fmla="*/ 1148326 h 1275918"/>
              <a:gd name="connsiteX8" fmla="*/ 0 w 2153201"/>
              <a:gd name="connsiteY8" fmla="*/ 127592 h 127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3201" h="1275918">
                <a:moveTo>
                  <a:pt x="0" y="127592"/>
                </a:moveTo>
                <a:cubicBezTo>
                  <a:pt x="0" y="57125"/>
                  <a:pt x="57125" y="0"/>
                  <a:pt x="127592" y="0"/>
                </a:cubicBezTo>
                <a:lnTo>
                  <a:pt x="2025609" y="0"/>
                </a:lnTo>
                <a:cubicBezTo>
                  <a:pt x="2096076" y="0"/>
                  <a:pt x="2153201" y="57125"/>
                  <a:pt x="2153201" y="127592"/>
                </a:cubicBezTo>
                <a:lnTo>
                  <a:pt x="2153201" y="1148326"/>
                </a:lnTo>
                <a:cubicBezTo>
                  <a:pt x="2153201" y="1218793"/>
                  <a:pt x="2096076" y="1275918"/>
                  <a:pt x="2025609" y="1275918"/>
                </a:cubicBezTo>
                <a:lnTo>
                  <a:pt x="127592" y="1275918"/>
                </a:lnTo>
                <a:cubicBezTo>
                  <a:pt x="57125" y="1275918"/>
                  <a:pt x="0" y="1218793"/>
                  <a:pt x="0" y="1148326"/>
                </a:cubicBezTo>
                <a:lnTo>
                  <a:pt x="0" y="127592"/>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4136" tIns="154136" rIns="154136" bIns="154136" numCol="1" spcCol="1270" anchor="t" anchorCtr="0">
            <a:noAutofit/>
          </a:bodyPr>
          <a:lstStyle/>
          <a:p>
            <a:pPr marL="76198" lvl="1" indent="-76198" defTabSz="651917">
              <a:lnSpc>
                <a:spcPct val="90000"/>
              </a:lnSpc>
              <a:spcBef>
                <a:spcPct val="0"/>
              </a:spcBef>
              <a:spcAft>
                <a:spcPct val="15000"/>
              </a:spcAft>
              <a:buFontTx/>
              <a:buChar char="•"/>
            </a:pPr>
            <a:r>
              <a:rPr lang="en-US" sz="1467" dirty="0">
                <a:solidFill>
                  <a:srgbClr val="161513">
                    <a:hueOff val="0"/>
                    <a:satOff val="0"/>
                    <a:lumOff val="0"/>
                    <a:alphaOff val="0"/>
                  </a:srgbClr>
                </a:solidFill>
                <a:latin typeface="Oracle Sans" panose="020B0503020204020204" pitchFamily="34" charset="0"/>
                <a:cs typeface="Oracle Sans" panose="020B0503020204020204" pitchFamily="34" charset="0"/>
              </a:rPr>
              <a:t> Execution of a test plan record via command line or Jenkins</a:t>
            </a:r>
          </a:p>
          <a:p>
            <a:pPr marL="76198" lvl="1" indent="-76198" defTabSz="651917">
              <a:lnSpc>
                <a:spcPct val="90000"/>
              </a:lnSpc>
              <a:spcBef>
                <a:spcPct val="0"/>
              </a:spcBef>
              <a:spcAft>
                <a:spcPct val="15000"/>
              </a:spcAft>
              <a:buFontTx/>
              <a:buChar char="•"/>
            </a:pPr>
            <a:r>
              <a:rPr lang="en-US" sz="1467" dirty="0">
                <a:solidFill>
                  <a:srgbClr val="161513">
                    <a:hueOff val="0"/>
                    <a:satOff val="0"/>
                    <a:lumOff val="0"/>
                    <a:alphaOff val="0"/>
                  </a:srgbClr>
                </a:solidFill>
                <a:latin typeface="Oracle Sans" panose="020B0503020204020204" pitchFamily="34" charset="0"/>
                <a:cs typeface="Oracle Sans" panose="020B0503020204020204" pitchFamily="34" charset="0"/>
              </a:rPr>
              <a:t> Execution takes inputs from test plan record</a:t>
            </a:r>
          </a:p>
        </p:txBody>
      </p:sp>
      <p:sp>
        <p:nvSpPr>
          <p:cNvPr id="24" name="Freeform 23">
            <a:extLst>
              <a:ext uri="{FF2B5EF4-FFF2-40B4-BE49-F238E27FC236}">
                <a16:creationId xmlns:a16="http://schemas.microsoft.com/office/drawing/2014/main" id="{909D4642-DE7E-14F0-7CDD-A1324A565F8B}"/>
              </a:ext>
            </a:extLst>
          </p:cNvPr>
          <p:cNvSpPr/>
          <p:nvPr/>
        </p:nvSpPr>
        <p:spPr>
          <a:xfrm rot="21559657">
            <a:off x="7448340" y="1917954"/>
            <a:ext cx="895741" cy="595585"/>
          </a:xfrm>
          <a:custGeom>
            <a:avLst/>
            <a:gdLst>
              <a:gd name="connsiteX0" fmla="*/ 0 w 671806"/>
              <a:gd name="connsiteY0" fmla="*/ 89338 h 446689"/>
              <a:gd name="connsiteX1" fmla="*/ 448462 w 671806"/>
              <a:gd name="connsiteY1" fmla="*/ 89338 h 446689"/>
              <a:gd name="connsiteX2" fmla="*/ 448462 w 671806"/>
              <a:gd name="connsiteY2" fmla="*/ 0 h 446689"/>
              <a:gd name="connsiteX3" fmla="*/ 671806 w 671806"/>
              <a:gd name="connsiteY3" fmla="*/ 223345 h 446689"/>
              <a:gd name="connsiteX4" fmla="*/ 448462 w 671806"/>
              <a:gd name="connsiteY4" fmla="*/ 446689 h 446689"/>
              <a:gd name="connsiteX5" fmla="*/ 448462 w 671806"/>
              <a:gd name="connsiteY5" fmla="*/ 357351 h 446689"/>
              <a:gd name="connsiteX6" fmla="*/ 0 w 671806"/>
              <a:gd name="connsiteY6" fmla="*/ 357351 h 446689"/>
              <a:gd name="connsiteX7" fmla="*/ 0 w 671806"/>
              <a:gd name="connsiteY7" fmla="*/ 89338 h 44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806" h="446689">
                <a:moveTo>
                  <a:pt x="0" y="89338"/>
                </a:moveTo>
                <a:lnTo>
                  <a:pt x="448462" y="89338"/>
                </a:lnTo>
                <a:lnTo>
                  <a:pt x="448462" y="0"/>
                </a:lnTo>
                <a:lnTo>
                  <a:pt x="671806" y="223345"/>
                </a:lnTo>
                <a:lnTo>
                  <a:pt x="448462" y="446689"/>
                </a:lnTo>
                <a:lnTo>
                  <a:pt x="448462" y="357351"/>
                </a:lnTo>
                <a:lnTo>
                  <a:pt x="0" y="357351"/>
                </a:lnTo>
                <a:lnTo>
                  <a:pt x="0" y="8933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9116" rIns="178675" bIns="119117" numCol="1" spcCol="1270" anchor="ctr" anchorCtr="0">
            <a:noAutofit/>
          </a:bodyPr>
          <a:lstStyle/>
          <a:p>
            <a:pPr algn="ctr" defTabSz="651917">
              <a:lnSpc>
                <a:spcPct val="90000"/>
              </a:lnSpc>
              <a:spcBef>
                <a:spcPct val="0"/>
              </a:spcBef>
              <a:spcAft>
                <a:spcPct val="35000"/>
              </a:spcAft>
            </a:pPr>
            <a:endParaRPr lang="en-GB" sz="1467">
              <a:solidFill>
                <a:srgbClr val="FFFFFF"/>
              </a:solidFill>
              <a:latin typeface="Oracle Sans Tab"/>
            </a:endParaRPr>
          </a:p>
        </p:txBody>
      </p:sp>
      <p:sp>
        <p:nvSpPr>
          <p:cNvPr id="25" name="Freeform 24">
            <a:extLst>
              <a:ext uri="{FF2B5EF4-FFF2-40B4-BE49-F238E27FC236}">
                <a16:creationId xmlns:a16="http://schemas.microsoft.com/office/drawing/2014/main" id="{48987761-1FA6-675E-36C1-82188C2EC7B8}"/>
              </a:ext>
            </a:extLst>
          </p:cNvPr>
          <p:cNvSpPr/>
          <p:nvPr/>
        </p:nvSpPr>
        <p:spPr>
          <a:xfrm>
            <a:off x="8658426" y="1773040"/>
            <a:ext cx="2523289" cy="1623631"/>
          </a:xfrm>
          <a:custGeom>
            <a:avLst/>
            <a:gdLst>
              <a:gd name="connsiteX0" fmla="*/ 0 w 1794140"/>
              <a:gd name="connsiteY0" fmla="*/ 87012 h 870122"/>
              <a:gd name="connsiteX1" fmla="*/ 87012 w 1794140"/>
              <a:gd name="connsiteY1" fmla="*/ 0 h 870122"/>
              <a:gd name="connsiteX2" fmla="*/ 1707128 w 1794140"/>
              <a:gd name="connsiteY2" fmla="*/ 0 h 870122"/>
              <a:gd name="connsiteX3" fmla="*/ 1794140 w 1794140"/>
              <a:gd name="connsiteY3" fmla="*/ 87012 h 870122"/>
              <a:gd name="connsiteX4" fmla="*/ 1794140 w 1794140"/>
              <a:gd name="connsiteY4" fmla="*/ 783110 h 870122"/>
              <a:gd name="connsiteX5" fmla="*/ 1707128 w 1794140"/>
              <a:gd name="connsiteY5" fmla="*/ 870122 h 870122"/>
              <a:gd name="connsiteX6" fmla="*/ 87012 w 1794140"/>
              <a:gd name="connsiteY6" fmla="*/ 870122 h 870122"/>
              <a:gd name="connsiteX7" fmla="*/ 0 w 1794140"/>
              <a:gd name="connsiteY7" fmla="*/ 783110 h 870122"/>
              <a:gd name="connsiteX8" fmla="*/ 0 w 1794140"/>
              <a:gd name="connsiteY8" fmla="*/ 87012 h 87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4140" h="870122">
                <a:moveTo>
                  <a:pt x="0" y="87012"/>
                </a:moveTo>
                <a:cubicBezTo>
                  <a:pt x="0" y="38957"/>
                  <a:pt x="38957" y="0"/>
                  <a:pt x="87012" y="0"/>
                </a:cubicBezTo>
                <a:lnTo>
                  <a:pt x="1707128" y="0"/>
                </a:lnTo>
                <a:cubicBezTo>
                  <a:pt x="1755183" y="0"/>
                  <a:pt x="1794140" y="38957"/>
                  <a:pt x="1794140" y="87012"/>
                </a:cubicBezTo>
                <a:lnTo>
                  <a:pt x="1794140" y="783110"/>
                </a:lnTo>
                <a:cubicBezTo>
                  <a:pt x="1794140" y="831165"/>
                  <a:pt x="1755183" y="870122"/>
                  <a:pt x="1707128" y="870122"/>
                </a:cubicBezTo>
                <a:lnTo>
                  <a:pt x="87012" y="870122"/>
                </a:lnTo>
                <a:cubicBezTo>
                  <a:pt x="38957" y="870122"/>
                  <a:pt x="0" y="831165"/>
                  <a:pt x="0" y="783110"/>
                </a:cubicBezTo>
                <a:lnTo>
                  <a:pt x="0" y="8701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2757" tIns="132757" rIns="132757" bIns="457841" numCol="1" spcCol="1270" anchor="t" anchorCtr="0">
            <a:noAutofit/>
          </a:bodyPr>
          <a:lstStyle/>
          <a:p>
            <a:pPr defTabSz="829713">
              <a:lnSpc>
                <a:spcPct val="90000"/>
              </a:lnSpc>
              <a:spcBef>
                <a:spcPct val="0"/>
              </a:spcBef>
              <a:spcAft>
                <a:spcPct val="35000"/>
              </a:spcAft>
            </a:pPr>
            <a:r>
              <a:rPr lang="en-GB" sz="1867" b="1" dirty="0">
                <a:solidFill>
                  <a:srgbClr val="FFC000"/>
                </a:solidFill>
                <a:latin typeface="Oracle Sans Tab"/>
              </a:rPr>
              <a:t>DXF Container</a:t>
            </a:r>
          </a:p>
        </p:txBody>
      </p:sp>
      <p:sp>
        <p:nvSpPr>
          <p:cNvPr id="26" name="Freeform 25">
            <a:extLst>
              <a:ext uri="{FF2B5EF4-FFF2-40B4-BE49-F238E27FC236}">
                <a16:creationId xmlns:a16="http://schemas.microsoft.com/office/drawing/2014/main" id="{8882DDAC-01E4-C730-418C-A70A662B9428}"/>
              </a:ext>
            </a:extLst>
          </p:cNvPr>
          <p:cNvSpPr/>
          <p:nvPr/>
        </p:nvSpPr>
        <p:spPr>
          <a:xfrm>
            <a:off x="9017687" y="3153420"/>
            <a:ext cx="2821871" cy="3034315"/>
          </a:xfrm>
          <a:custGeom>
            <a:avLst/>
            <a:gdLst>
              <a:gd name="connsiteX0" fmla="*/ 0 w 1957388"/>
              <a:gd name="connsiteY0" fmla="*/ 145900 h 1459003"/>
              <a:gd name="connsiteX1" fmla="*/ 145900 w 1957388"/>
              <a:gd name="connsiteY1" fmla="*/ 0 h 1459003"/>
              <a:gd name="connsiteX2" fmla="*/ 1811488 w 1957388"/>
              <a:gd name="connsiteY2" fmla="*/ 0 h 1459003"/>
              <a:gd name="connsiteX3" fmla="*/ 1957388 w 1957388"/>
              <a:gd name="connsiteY3" fmla="*/ 145900 h 1459003"/>
              <a:gd name="connsiteX4" fmla="*/ 1957388 w 1957388"/>
              <a:gd name="connsiteY4" fmla="*/ 1313103 h 1459003"/>
              <a:gd name="connsiteX5" fmla="*/ 1811488 w 1957388"/>
              <a:gd name="connsiteY5" fmla="*/ 1459003 h 1459003"/>
              <a:gd name="connsiteX6" fmla="*/ 145900 w 1957388"/>
              <a:gd name="connsiteY6" fmla="*/ 1459003 h 1459003"/>
              <a:gd name="connsiteX7" fmla="*/ 0 w 1957388"/>
              <a:gd name="connsiteY7" fmla="*/ 1313103 h 1459003"/>
              <a:gd name="connsiteX8" fmla="*/ 0 w 1957388"/>
              <a:gd name="connsiteY8" fmla="*/ 145900 h 145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7388" h="1459003">
                <a:moveTo>
                  <a:pt x="0" y="145900"/>
                </a:moveTo>
                <a:cubicBezTo>
                  <a:pt x="0" y="65322"/>
                  <a:pt x="65322" y="0"/>
                  <a:pt x="145900" y="0"/>
                </a:cubicBezTo>
                <a:lnTo>
                  <a:pt x="1811488" y="0"/>
                </a:lnTo>
                <a:cubicBezTo>
                  <a:pt x="1892066" y="0"/>
                  <a:pt x="1957388" y="65322"/>
                  <a:pt x="1957388" y="145900"/>
                </a:cubicBezTo>
                <a:lnTo>
                  <a:pt x="1957388" y="1313103"/>
                </a:lnTo>
                <a:cubicBezTo>
                  <a:pt x="1957388" y="1393681"/>
                  <a:pt x="1892066" y="1459003"/>
                  <a:pt x="1811488" y="1459003"/>
                </a:cubicBezTo>
                <a:lnTo>
                  <a:pt x="145900" y="1459003"/>
                </a:lnTo>
                <a:cubicBezTo>
                  <a:pt x="65322" y="1459003"/>
                  <a:pt x="0" y="1393681"/>
                  <a:pt x="0" y="1313103"/>
                </a:cubicBezTo>
                <a:lnTo>
                  <a:pt x="0" y="14590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1287" tIns="161287" rIns="161287" bIns="161287" numCol="1" spcCol="1270" anchor="t" anchorCtr="0">
            <a:noAutofit/>
          </a:bodyPr>
          <a:lstStyle/>
          <a:p>
            <a:pPr marL="76198" lvl="1" indent="-76198" defTabSz="651917">
              <a:lnSpc>
                <a:spcPct val="90000"/>
              </a:lnSpc>
              <a:spcBef>
                <a:spcPct val="0"/>
              </a:spcBef>
              <a:spcAft>
                <a:spcPct val="15000"/>
              </a:spcAft>
              <a:buFontTx/>
              <a:buChar char="•"/>
            </a:pPr>
            <a:r>
              <a:rPr lang="en-US" sz="1400" dirty="0">
                <a:solidFill>
                  <a:srgbClr val="161513"/>
                </a:solidFill>
                <a:latin typeface="Oracle Sans" panose="020B0503020204020204" pitchFamily="34" charset="0"/>
              </a:rPr>
              <a:t>Test execution launches a copy of the DXF container using </a:t>
            </a:r>
            <a:r>
              <a:rPr lang="en-US" sz="1400" dirty="0" err="1">
                <a:solidFill>
                  <a:srgbClr val="161513"/>
                </a:solidFill>
                <a:latin typeface="Oracle Sans" panose="020B0503020204020204" pitchFamily="34" charset="0"/>
              </a:rPr>
              <a:t>podman</a:t>
            </a:r>
            <a:r>
              <a:rPr lang="en-US" sz="1400" dirty="0">
                <a:solidFill>
                  <a:srgbClr val="161513"/>
                </a:solidFill>
                <a:latin typeface="Oracle Sans" panose="020B0503020204020204" pitchFamily="34" charset="0"/>
              </a:rPr>
              <a:t>.</a:t>
            </a:r>
          </a:p>
          <a:p>
            <a:pPr marL="76198" lvl="1" indent="-76198" defTabSz="651917">
              <a:lnSpc>
                <a:spcPct val="90000"/>
              </a:lnSpc>
              <a:spcBef>
                <a:spcPct val="0"/>
              </a:spcBef>
              <a:spcAft>
                <a:spcPct val="15000"/>
              </a:spcAft>
              <a:buFontTx/>
              <a:buChar char="•"/>
            </a:pPr>
            <a:r>
              <a:rPr lang="en-US" sz="1400" dirty="0">
                <a:solidFill>
                  <a:srgbClr val="161513"/>
                </a:solidFill>
                <a:latin typeface="Oracle Sans" panose="020B0503020204020204" pitchFamily="34" charset="0"/>
              </a:rPr>
              <a:t>Test plan record artifacts are copied into the container.</a:t>
            </a:r>
          </a:p>
          <a:p>
            <a:pPr marL="76198" lvl="1" indent="-76198" defTabSz="651917">
              <a:lnSpc>
                <a:spcPct val="90000"/>
              </a:lnSpc>
              <a:spcBef>
                <a:spcPct val="0"/>
              </a:spcBef>
              <a:spcAft>
                <a:spcPct val="15000"/>
              </a:spcAft>
              <a:buFontTx/>
              <a:buChar char="•"/>
            </a:pPr>
            <a:r>
              <a:rPr lang="en-US" sz="1400" dirty="0">
                <a:solidFill>
                  <a:srgbClr val="161513"/>
                </a:solidFill>
                <a:latin typeface="Oracle Sans" panose="020B0503020204020204" pitchFamily="34" charset="0"/>
              </a:rPr>
              <a:t>Tests are executed inside the container.</a:t>
            </a:r>
          </a:p>
          <a:p>
            <a:pPr marL="76198" lvl="1" indent="-76198" defTabSz="651917">
              <a:lnSpc>
                <a:spcPct val="90000"/>
              </a:lnSpc>
              <a:spcBef>
                <a:spcPct val="0"/>
              </a:spcBef>
              <a:spcAft>
                <a:spcPct val="15000"/>
              </a:spcAft>
              <a:buFontTx/>
              <a:buChar char="•"/>
            </a:pPr>
            <a:r>
              <a:rPr lang="en-US" sz="1400" dirty="0">
                <a:solidFill>
                  <a:srgbClr val="161513"/>
                </a:solidFill>
                <a:latin typeface="Oracle Sans" panose="020B0503020204020204" pitchFamily="34" charset="0"/>
              </a:rPr>
              <a:t>Test output and logs extracted from the container for review.</a:t>
            </a:r>
          </a:p>
          <a:p>
            <a:pPr marL="76198" lvl="1" indent="-76198" defTabSz="651917">
              <a:lnSpc>
                <a:spcPct val="90000"/>
              </a:lnSpc>
              <a:spcBef>
                <a:spcPct val="0"/>
              </a:spcBef>
              <a:spcAft>
                <a:spcPct val="15000"/>
              </a:spcAft>
              <a:buFontTx/>
              <a:buChar char="•"/>
            </a:pPr>
            <a:endParaRPr lang="en-GB" sz="1467" dirty="0">
              <a:solidFill>
                <a:srgbClr val="161513"/>
              </a:solidFill>
              <a:latin typeface="Oracle Sans Tab"/>
            </a:endParaRPr>
          </a:p>
        </p:txBody>
      </p:sp>
      <p:pic>
        <p:nvPicPr>
          <p:cNvPr id="7" name="Graphic 6" descr="Monitor with solid fill">
            <a:extLst>
              <a:ext uri="{FF2B5EF4-FFF2-40B4-BE49-F238E27FC236}">
                <a16:creationId xmlns:a16="http://schemas.microsoft.com/office/drawing/2014/main" id="{EBB65533-7E40-BF26-F1E8-DCF0F73B1B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93574" y="2240871"/>
            <a:ext cx="914400" cy="914400"/>
          </a:xfrm>
          <a:prstGeom prst="rect">
            <a:avLst/>
          </a:prstGeom>
        </p:spPr>
      </p:pic>
      <p:pic>
        <p:nvPicPr>
          <p:cNvPr id="9" name="Graphic 8" descr="Single gear with solid fill">
            <a:extLst>
              <a:ext uri="{FF2B5EF4-FFF2-40B4-BE49-F238E27FC236}">
                <a16:creationId xmlns:a16="http://schemas.microsoft.com/office/drawing/2014/main" id="{CBBCF0E3-53F9-070D-0DC5-BCB4CF501E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07502" y="2197051"/>
            <a:ext cx="914400" cy="914400"/>
          </a:xfrm>
          <a:prstGeom prst="rect">
            <a:avLst/>
          </a:prstGeom>
        </p:spPr>
      </p:pic>
      <p:pic>
        <p:nvPicPr>
          <p:cNvPr id="13" name="Graphic 12" descr="Box with solid fill">
            <a:extLst>
              <a:ext uri="{FF2B5EF4-FFF2-40B4-BE49-F238E27FC236}">
                <a16:creationId xmlns:a16="http://schemas.microsoft.com/office/drawing/2014/main" id="{52AF3BF1-0604-A94C-6FCA-25FC4687F0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14223" y="2217417"/>
            <a:ext cx="914400" cy="914400"/>
          </a:xfrm>
          <a:prstGeom prst="rect">
            <a:avLst/>
          </a:prstGeom>
        </p:spPr>
      </p:pic>
    </p:spTree>
    <p:custDataLst>
      <p:tags r:id="rId1"/>
    </p:custDataLst>
    <p:extLst>
      <p:ext uri="{BB962C8B-B14F-4D97-AF65-F5344CB8AC3E}">
        <p14:creationId xmlns:p14="http://schemas.microsoft.com/office/powerpoint/2010/main" val="273626871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3EB8D95-ED3B-37B1-278C-00735406F9D7}"/>
              </a:ext>
            </a:extLst>
          </p:cNvPr>
          <p:cNvSpPr>
            <a:spLocks noGrp="1"/>
          </p:cNvSpPr>
          <p:nvPr>
            <p:ph type="ftr" sz="quarter" idx="10"/>
          </p:nvPr>
        </p:nvSpPr>
        <p:spPr>
          <a:xfrm>
            <a:off x="705720" y="6492876"/>
            <a:ext cx="5026533" cy="365125"/>
          </a:xfrm>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mn-cs"/>
                <a:sym typeface="Symbol" pitchFamily="2" charset="2"/>
              </a:rPr>
              <a:t>Copyright © 2025, Oracle and/or its affiliates | Restricted</a:t>
            </a:r>
            <a:endParaRPr kumimoji="0" lang="en-CA" sz="7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mn-cs"/>
            </a:endParaRPr>
          </a:p>
        </p:txBody>
      </p:sp>
      <p:sp>
        <p:nvSpPr>
          <p:cNvPr id="3" name="Slide Number Placeholder 2">
            <a:extLst>
              <a:ext uri="{FF2B5EF4-FFF2-40B4-BE49-F238E27FC236}">
                <a16:creationId xmlns:a16="http://schemas.microsoft.com/office/drawing/2014/main" id="{B24FAF01-E0FF-EDA6-C725-E63906D00494}"/>
              </a:ext>
            </a:extLst>
          </p:cNvPr>
          <p:cNvSpPr>
            <a:spLocks noGrp="1"/>
          </p:cNvSpPr>
          <p:nvPr>
            <p:ph type="sldNum" sz="quarter" idx="11"/>
          </p:nvPr>
        </p:nvSpPr>
        <p:spPr/>
        <p:txBody>
          <a:bodyPr/>
          <a:lstStyle/>
          <a:p>
            <a:pPr marL="0" marR="0" lvl="0" indent="0" algn="l" defTabSz="899567" rtl="0" eaLnBrk="1" fontAlgn="auto" latinLnBrk="0" hangingPunct="1">
              <a:lnSpc>
                <a:spcPct val="100000"/>
              </a:lnSpc>
              <a:spcBef>
                <a:spcPts val="0"/>
              </a:spcBef>
              <a:spcAft>
                <a:spcPts val="0"/>
              </a:spcAft>
              <a:buClrTx/>
              <a:buSzTx/>
              <a:buFontTx/>
              <a:buNone/>
              <a:tabLst/>
              <a:defRPr/>
            </a:pPr>
            <a:fld id="{CFF4B978-1D82-7745-80C5-DBABA6B131D3}" type="slidenum">
              <a:rPr kumimoji="0" lang="en-US" sz="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rPr>
              <a:pPr marL="0" marR="0" lvl="0" indent="0" algn="l" defTabSz="899567"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endParaRPr>
          </a:p>
        </p:txBody>
      </p:sp>
      <p:sp>
        <p:nvSpPr>
          <p:cNvPr id="6" name="Title 1">
            <a:extLst>
              <a:ext uri="{FF2B5EF4-FFF2-40B4-BE49-F238E27FC236}">
                <a16:creationId xmlns:a16="http://schemas.microsoft.com/office/drawing/2014/main" id="{CD95D44A-E7CE-DFD6-37D4-930C494BB5A4}"/>
              </a:ext>
            </a:extLst>
          </p:cNvPr>
          <p:cNvSpPr>
            <a:spLocks noGrp="1"/>
          </p:cNvSpPr>
          <p:nvPr>
            <p:ph type="title"/>
          </p:nvPr>
        </p:nvSpPr>
        <p:spPr>
          <a:xfrm>
            <a:off x="113721" y="117885"/>
            <a:ext cx="8717432" cy="928116"/>
          </a:xfrm>
        </p:spPr>
        <p:txBody>
          <a:bodyPr/>
          <a:lstStyle/>
          <a:p>
            <a:r>
              <a:rPr lang="en-US" sz="2800" dirty="0"/>
              <a:t>Test Plan Repository | </a:t>
            </a:r>
            <a:r>
              <a:rPr lang="en-US" sz="2800" dirty="0">
                <a:solidFill>
                  <a:schemeClr val="accent3">
                    <a:lumMod val="75000"/>
                  </a:schemeClr>
                </a:solidFill>
              </a:rPr>
              <a:t>Automated Test Plan Workflow</a:t>
            </a:r>
            <a:endParaRPr lang="en-US" sz="2800" dirty="0">
              <a:solidFill>
                <a:srgbClr val="FFC000"/>
              </a:solidFill>
            </a:endParaRPr>
          </a:p>
        </p:txBody>
      </p:sp>
      <p:sp>
        <p:nvSpPr>
          <p:cNvPr id="4" name="Oval 3">
            <a:extLst>
              <a:ext uri="{FF2B5EF4-FFF2-40B4-BE49-F238E27FC236}">
                <a16:creationId xmlns:a16="http://schemas.microsoft.com/office/drawing/2014/main" id="{725F6090-12DA-E69A-08CD-6C65D329FB6F}"/>
              </a:ext>
            </a:extLst>
          </p:cNvPr>
          <p:cNvSpPr/>
          <p:nvPr/>
        </p:nvSpPr>
        <p:spPr>
          <a:xfrm>
            <a:off x="3912225" y="1046001"/>
            <a:ext cx="2340746" cy="797850"/>
          </a:xfrm>
          <a:prstGeom prst="ellipse">
            <a:avLst/>
          </a:prstGeom>
          <a:solidFill>
            <a:srgbClr val="676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Test Plan Manager</a:t>
            </a:r>
          </a:p>
        </p:txBody>
      </p:sp>
      <p:sp>
        <p:nvSpPr>
          <p:cNvPr id="11" name="Rectangle: Rounded Corners 10">
            <a:extLst>
              <a:ext uri="{FF2B5EF4-FFF2-40B4-BE49-F238E27FC236}">
                <a16:creationId xmlns:a16="http://schemas.microsoft.com/office/drawing/2014/main" id="{D700EF01-11EA-DC13-0F4A-28C9A5173085}"/>
              </a:ext>
            </a:extLst>
          </p:cNvPr>
          <p:cNvSpPr/>
          <p:nvPr/>
        </p:nvSpPr>
        <p:spPr>
          <a:xfrm>
            <a:off x="745188" y="2576744"/>
            <a:ext cx="1740023" cy="710214"/>
          </a:xfrm>
          <a:prstGeom prst="roundRect">
            <a:avLst/>
          </a:prstGeom>
          <a:solidFill>
            <a:srgbClr val="EBE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1A2F3F"/>
                </a:solidFill>
              </a:rPr>
              <a:t>Create Test Plan</a:t>
            </a:r>
          </a:p>
        </p:txBody>
      </p:sp>
      <p:cxnSp>
        <p:nvCxnSpPr>
          <p:cNvPr id="13" name="Connector: Curved 12">
            <a:extLst>
              <a:ext uri="{FF2B5EF4-FFF2-40B4-BE49-F238E27FC236}">
                <a16:creationId xmlns:a16="http://schemas.microsoft.com/office/drawing/2014/main" id="{B6210E59-5A41-D4F4-0E9B-9B5C6B7E9364}"/>
              </a:ext>
            </a:extLst>
          </p:cNvPr>
          <p:cNvCxnSpPr>
            <a:cxnSpLocks/>
            <a:stCxn id="4" idx="4"/>
            <a:endCxn id="11" idx="0"/>
          </p:cNvCxnSpPr>
          <p:nvPr/>
        </p:nvCxnSpPr>
        <p:spPr>
          <a:xfrm rot="5400000">
            <a:off x="2982453" y="476598"/>
            <a:ext cx="732893" cy="3467398"/>
          </a:xfrm>
          <a:prstGeom prst="curved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Rectangle: Rounded Corners 15">
            <a:extLst>
              <a:ext uri="{FF2B5EF4-FFF2-40B4-BE49-F238E27FC236}">
                <a16:creationId xmlns:a16="http://schemas.microsoft.com/office/drawing/2014/main" id="{8C1C873C-8748-DEFC-D6BF-D04F547A0299}"/>
              </a:ext>
            </a:extLst>
          </p:cNvPr>
          <p:cNvSpPr/>
          <p:nvPr/>
        </p:nvSpPr>
        <p:spPr>
          <a:xfrm>
            <a:off x="3088511" y="2576743"/>
            <a:ext cx="1740023" cy="710214"/>
          </a:xfrm>
          <a:prstGeom prst="roundRect">
            <a:avLst/>
          </a:prstGeom>
          <a:solidFill>
            <a:srgbClr val="EBE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1A2F3F"/>
              </a:solidFill>
            </a:endParaRPr>
          </a:p>
          <a:p>
            <a:pPr algn="ctr"/>
            <a:r>
              <a:rPr lang="en-IN" dirty="0">
                <a:solidFill>
                  <a:srgbClr val="1A2F3F"/>
                </a:solidFill>
              </a:rPr>
              <a:t>View Test Plans</a:t>
            </a:r>
          </a:p>
          <a:p>
            <a:endParaRPr lang="en-IN" dirty="0"/>
          </a:p>
        </p:txBody>
      </p:sp>
      <p:sp>
        <p:nvSpPr>
          <p:cNvPr id="17" name="Rectangle: Rounded Corners 16">
            <a:extLst>
              <a:ext uri="{FF2B5EF4-FFF2-40B4-BE49-F238E27FC236}">
                <a16:creationId xmlns:a16="http://schemas.microsoft.com/office/drawing/2014/main" id="{A7DD3209-1B8C-5A53-FA64-3B1C06B7189B}"/>
              </a:ext>
            </a:extLst>
          </p:cNvPr>
          <p:cNvSpPr/>
          <p:nvPr/>
        </p:nvSpPr>
        <p:spPr>
          <a:xfrm>
            <a:off x="5431834" y="2561208"/>
            <a:ext cx="1740023" cy="710214"/>
          </a:xfrm>
          <a:prstGeom prst="roundRect">
            <a:avLst/>
          </a:prstGeom>
          <a:solidFill>
            <a:srgbClr val="EBE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1A2F3F"/>
              </a:solidFill>
            </a:endParaRPr>
          </a:p>
          <a:p>
            <a:pPr algn="ctr"/>
            <a:r>
              <a:rPr lang="en-IN" dirty="0">
                <a:solidFill>
                  <a:srgbClr val="1A2F3F"/>
                </a:solidFill>
              </a:rPr>
              <a:t>Delete Test Plan</a:t>
            </a:r>
          </a:p>
          <a:p>
            <a:pPr algn="ctr"/>
            <a:endParaRPr lang="en-IN" dirty="0"/>
          </a:p>
        </p:txBody>
      </p:sp>
      <p:sp>
        <p:nvSpPr>
          <p:cNvPr id="18" name="Rectangle: Rounded Corners 17">
            <a:extLst>
              <a:ext uri="{FF2B5EF4-FFF2-40B4-BE49-F238E27FC236}">
                <a16:creationId xmlns:a16="http://schemas.microsoft.com/office/drawing/2014/main" id="{1BEFB753-3FD5-A57F-5BB6-AA459AC4E062}"/>
              </a:ext>
            </a:extLst>
          </p:cNvPr>
          <p:cNvSpPr/>
          <p:nvPr/>
        </p:nvSpPr>
        <p:spPr>
          <a:xfrm>
            <a:off x="7775157" y="2538231"/>
            <a:ext cx="1740023" cy="710214"/>
          </a:xfrm>
          <a:prstGeom prst="roundRect">
            <a:avLst/>
          </a:prstGeom>
          <a:solidFill>
            <a:srgbClr val="EBE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1A2F3F"/>
              </a:solidFill>
            </a:endParaRPr>
          </a:p>
          <a:p>
            <a:pPr algn="ctr"/>
            <a:r>
              <a:rPr lang="en-IN" dirty="0">
                <a:solidFill>
                  <a:srgbClr val="1A2F3F"/>
                </a:solidFill>
              </a:rPr>
              <a:t>Stage and Run Test Plan</a:t>
            </a:r>
          </a:p>
          <a:p>
            <a:pPr algn="ctr"/>
            <a:endParaRPr lang="en-IN" dirty="0"/>
          </a:p>
        </p:txBody>
      </p:sp>
      <p:cxnSp>
        <p:nvCxnSpPr>
          <p:cNvPr id="23" name="Connector: Curved 22">
            <a:extLst>
              <a:ext uri="{FF2B5EF4-FFF2-40B4-BE49-F238E27FC236}">
                <a16:creationId xmlns:a16="http://schemas.microsoft.com/office/drawing/2014/main" id="{0B3385BA-0334-8296-E0CC-8BAEEE68DF36}"/>
              </a:ext>
            </a:extLst>
          </p:cNvPr>
          <p:cNvCxnSpPr>
            <a:cxnSpLocks/>
            <a:stCxn id="4" idx="4"/>
            <a:endCxn id="16" idx="0"/>
          </p:cNvCxnSpPr>
          <p:nvPr/>
        </p:nvCxnSpPr>
        <p:spPr>
          <a:xfrm rot="5400000">
            <a:off x="4154115" y="1648260"/>
            <a:ext cx="732892" cy="1124075"/>
          </a:xfrm>
          <a:prstGeom prst="curved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Connector: Curved 27">
            <a:extLst>
              <a:ext uri="{FF2B5EF4-FFF2-40B4-BE49-F238E27FC236}">
                <a16:creationId xmlns:a16="http://schemas.microsoft.com/office/drawing/2014/main" id="{FDFBC638-9B90-C0F5-9525-AA474CE81D21}"/>
              </a:ext>
            </a:extLst>
          </p:cNvPr>
          <p:cNvCxnSpPr>
            <a:cxnSpLocks/>
          </p:cNvCxnSpPr>
          <p:nvPr/>
        </p:nvCxnSpPr>
        <p:spPr>
          <a:xfrm rot="16200000" flipH="1">
            <a:off x="5333545" y="1592906"/>
            <a:ext cx="717357" cy="1219248"/>
          </a:xfrm>
          <a:prstGeom prst="curved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Connector: Curved 30">
            <a:extLst>
              <a:ext uri="{FF2B5EF4-FFF2-40B4-BE49-F238E27FC236}">
                <a16:creationId xmlns:a16="http://schemas.microsoft.com/office/drawing/2014/main" id="{209799DC-63F4-3F05-FF27-7C3805E72DDD}"/>
              </a:ext>
            </a:extLst>
          </p:cNvPr>
          <p:cNvCxnSpPr>
            <a:cxnSpLocks/>
            <a:stCxn id="4" idx="4"/>
            <a:endCxn id="18" idx="0"/>
          </p:cNvCxnSpPr>
          <p:nvPr/>
        </p:nvCxnSpPr>
        <p:spPr>
          <a:xfrm rot="16200000" flipH="1">
            <a:off x="6516693" y="409755"/>
            <a:ext cx="694380" cy="3562571"/>
          </a:xfrm>
          <a:prstGeom prst="curved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Connector: Curved 50">
            <a:extLst>
              <a:ext uri="{FF2B5EF4-FFF2-40B4-BE49-F238E27FC236}">
                <a16:creationId xmlns:a16="http://schemas.microsoft.com/office/drawing/2014/main" id="{E8961733-B5CB-DC57-02B5-49C8C6D38BE9}"/>
              </a:ext>
            </a:extLst>
          </p:cNvPr>
          <p:cNvCxnSpPr>
            <a:cxnSpLocks/>
            <a:stCxn id="11" idx="2"/>
          </p:cNvCxnSpPr>
          <p:nvPr/>
        </p:nvCxnSpPr>
        <p:spPr>
          <a:xfrm rot="16200000" flipH="1">
            <a:off x="2727111" y="2175047"/>
            <a:ext cx="1176862" cy="3400684"/>
          </a:xfrm>
          <a:prstGeom prst="curved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Connector: Curved 54">
            <a:extLst>
              <a:ext uri="{FF2B5EF4-FFF2-40B4-BE49-F238E27FC236}">
                <a16:creationId xmlns:a16="http://schemas.microsoft.com/office/drawing/2014/main" id="{A194D035-D0C0-72AD-6F56-E0AB55C032BE}"/>
              </a:ext>
            </a:extLst>
          </p:cNvPr>
          <p:cNvCxnSpPr>
            <a:cxnSpLocks/>
            <a:stCxn id="16" idx="2"/>
          </p:cNvCxnSpPr>
          <p:nvPr/>
        </p:nvCxnSpPr>
        <p:spPr>
          <a:xfrm rot="16200000" flipH="1">
            <a:off x="3898772" y="3346707"/>
            <a:ext cx="1176862" cy="1057361"/>
          </a:xfrm>
          <a:prstGeom prst="curved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Connector: Curved 57">
            <a:extLst>
              <a:ext uri="{FF2B5EF4-FFF2-40B4-BE49-F238E27FC236}">
                <a16:creationId xmlns:a16="http://schemas.microsoft.com/office/drawing/2014/main" id="{1AF8145B-BF5F-DD56-2A1F-D3555EBD02D7}"/>
              </a:ext>
            </a:extLst>
          </p:cNvPr>
          <p:cNvCxnSpPr>
            <a:cxnSpLocks/>
            <a:stCxn id="17" idx="2"/>
          </p:cNvCxnSpPr>
          <p:nvPr/>
        </p:nvCxnSpPr>
        <p:spPr>
          <a:xfrm rot="5400000">
            <a:off x="5062666" y="3224640"/>
            <a:ext cx="1192398" cy="1285962"/>
          </a:xfrm>
          <a:prstGeom prst="curved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Connector: Curved 60">
            <a:extLst>
              <a:ext uri="{FF2B5EF4-FFF2-40B4-BE49-F238E27FC236}">
                <a16:creationId xmlns:a16="http://schemas.microsoft.com/office/drawing/2014/main" id="{F0240FA3-1EE5-D41B-4912-CA30CE733530}"/>
              </a:ext>
            </a:extLst>
          </p:cNvPr>
          <p:cNvCxnSpPr>
            <a:cxnSpLocks/>
            <a:stCxn id="18" idx="2"/>
            <a:endCxn id="70" idx="0"/>
          </p:cNvCxnSpPr>
          <p:nvPr/>
        </p:nvCxnSpPr>
        <p:spPr>
          <a:xfrm rot="5400000">
            <a:off x="6230735" y="2033595"/>
            <a:ext cx="1199584" cy="3629285"/>
          </a:xfrm>
          <a:prstGeom prst="curved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0" name="Rectangle: Rounded Corners 69">
            <a:extLst>
              <a:ext uri="{FF2B5EF4-FFF2-40B4-BE49-F238E27FC236}">
                <a16:creationId xmlns:a16="http://schemas.microsoft.com/office/drawing/2014/main" id="{64A36C60-0724-F985-1459-14A0E71F3B18}"/>
              </a:ext>
            </a:extLst>
          </p:cNvPr>
          <p:cNvSpPr/>
          <p:nvPr/>
        </p:nvSpPr>
        <p:spPr>
          <a:xfrm>
            <a:off x="2370911" y="4448029"/>
            <a:ext cx="5289946" cy="1466462"/>
          </a:xfrm>
          <a:prstGeom prst="roundRect">
            <a:avLst/>
          </a:prstGeom>
          <a:solidFill>
            <a:srgbClr val="E5D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p>
          <a:p>
            <a:pPr algn="ctr"/>
            <a:endParaRPr lang="en-IN" sz="2000" dirty="0"/>
          </a:p>
          <a:p>
            <a:pPr algn="ctr"/>
            <a:endParaRPr lang="en-IN" sz="2000" dirty="0"/>
          </a:p>
          <a:p>
            <a:pPr algn="ctr"/>
            <a:endParaRPr lang="en-IN" sz="2000" dirty="0"/>
          </a:p>
          <a:p>
            <a:pPr algn="ctr"/>
            <a:r>
              <a:rPr lang="en-IN" sz="2000" dirty="0">
                <a:solidFill>
                  <a:schemeClr val="accent1">
                    <a:lumMod val="75000"/>
                  </a:schemeClr>
                </a:solidFill>
              </a:rPr>
              <a:t>Test Plan Repository</a:t>
            </a:r>
          </a:p>
          <a:p>
            <a:pPr>
              <a:buFont typeface="Arial" panose="020B0604020202020204" pitchFamily="34" charset="0"/>
              <a:buChar char="•"/>
            </a:pPr>
            <a:r>
              <a:rPr lang="en-US" sz="1400" b="0" i="0" dirty="0">
                <a:solidFill>
                  <a:srgbClr val="89B2B0"/>
                </a:solidFill>
                <a:effectLst/>
                <a:latin typeface="Helvetica" panose="020B0604020202020204" pitchFamily="34" charset="0"/>
              </a:rPr>
              <a:t>Pre-Staged dx input Json Files</a:t>
            </a:r>
          </a:p>
          <a:p>
            <a:pPr>
              <a:buFont typeface="Arial" panose="020B0604020202020204" pitchFamily="34" charset="0"/>
              <a:buChar char="•"/>
            </a:pPr>
            <a:r>
              <a:rPr lang="en-US" sz="1400" b="0" i="0" dirty="0">
                <a:solidFill>
                  <a:srgbClr val="89B2B0"/>
                </a:solidFill>
                <a:effectLst/>
                <a:latin typeface="Helvetica" panose="020B0604020202020204" pitchFamily="34" charset="0"/>
              </a:rPr>
              <a:t>Pre-Staged Test Files</a:t>
            </a:r>
          </a:p>
          <a:p>
            <a:pPr>
              <a:buFont typeface="Arial" panose="020B0604020202020204" pitchFamily="34" charset="0"/>
              <a:buChar char="•"/>
            </a:pPr>
            <a:r>
              <a:rPr lang="en-US" sz="1400" b="0" i="0" dirty="0">
                <a:solidFill>
                  <a:srgbClr val="89B2B0"/>
                </a:solidFill>
                <a:effectLst/>
                <a:latin typeface="Helvetica" panose="020B0604020202020204" pitchFamily="34" charset="0"/>
              </a:rPr>
              <a:t>Pre-Staging is storage location specific(Can be local to user)</a:t>
            </a:r>
          </a:p>
          <a:p>
            <a:pPr>
              <a:buFont typeface="Arial" panose="020B0604020202020204" pitchFamily="34" charset="0"/>
              <a:buChar char="•"/>
            </a:pPr>
            <a:r>
              <a:rPr lang="en-US" sz="1400" dirty="0">
                <a:solidFill>
                  <a:srgbClr val="89B2B0"/>
                </a:solidFill>
                <a:latin typeface="Helvetica" panose="020B0604020202020204" pitchFamily="34" charset="0"/>
              </a:rPr>
              <a:t>Test Plan Record Entries</a:t>
            </a:r>
            <a:endParaRPr lang="en-US" sz="1400" b="0" i="0" dirty="0">
              <a:solidFill>
                <a:srgbClr val="89B2B0"/>
              </a:solidFill>
              <a:effectLst/>
              <a:latin typeface="Helvetica" panose="020B0604020202020204" pitchFamily="34" charset="0"/>
            </a:endParaRPr>
          </a:p>
          <a:p>
            <a:pPr marL="285750" indent="-285750" algn="ctr">
              <a:buFont typeface="Arial" panose="020B0604020202020204" pitchFamily="34" charset="0"/>
              <a:buChar char="•"/>
            </a:pPr>
            <a:endParaRPr lang="en-US" sz="1600" b="0" i="0" dirty="0">
              <a:solidFill>
                <a:srgbClr val="89B2B0"/>
              </a:solidFill>
              <a:effectLst/>
              <a:latin typeface="Helvetica" panose="020B0604020202020204" pitchFamily="34" charset="0"/>
            </a:endParaRPr>
          </a:p>
          <a:p>
            <a:pPr marL="285750" indent="-285750" algn="ctr">
              <a:buFont typeface="Arial" panose="020B0604020202020204" pitchFamily="34" charset="0"/>
              <a:buChar char="•"/>
            </a:pPr>
            <a:endParaRPr lang="en-IN" sz="1600" dirty="0">
              <a:solidFill>
                <a:srgbClr val="89B2B0"/>
              </a:solidFill>
            </a:endParaRPr>
          </a:p>
          <a:p>
            <a:pPr algn="ctr"/>
            <a:endParaRPr lang="en-IN" dirty="0"/>
          </a:p>
          <a:p>
            <a:pPr algn="ctr"/>
            <a:endParaRPr lang="en-IN" dirty="0"/>
          </a:p>
          <a:p>
            <a:pPr algn="ctr"/>
            <a:endParaRPr lang="en-IN" dirty="0"/>
          </a:p>
        </p:txBody>
      </p:sp>
    </p:spTree>
    <p:custDataLst>
      <p:tags r:id="rId1"/>
    </p:custDataLst>
    <p:extLst>
      <p:ext uri="{BB962C8B-B14F-4D97-AF65-F5344CB8AC3E}">
        <p14:creationId xmlns:p14="http://schemas.microsoft.com/office/powerpoint/2010/main" val="1189116628"/>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IMING" val="|0|9.9|7.5|4.8|3.3|5.9|7.5"/>
</p:tagLst>
</file>

<file path=ppt/tags/tag10.xml><?xml version="1.0" encoding="utf-8"?>
<p:tagLst xmlns:a="http://schemas.openxmlformats.org/drawingml/2006/main" xmlns:r="http://schemas.openxmlformats.org/officeDocument/2006/relationships" xmlns:p="http://schemas.openxmlformats.org/presentationml/2006/main">
  <p:tag name="TIMING" val="|0.2|4.3|9.4|20.6|1.4|8.1|1.4|36.7|1.2|4.2|3.2|7.3|0.9|15.8|1.3|0.9|9|3.5|1.2"/>
</p:tagLst>
</file>

<file path=ppt/tags/tag11.xml><?xml version="1.0" encoding="utf-8"?>
<p:tagLst xmlns:a="http://schemas.openxmlformats.org/drawingml/2006/main" xmlns:r="http://schemas.openxmlformats.org/officeDocument/2006/relationships" xmlns:p="http://schemas.openxmlformats.org/presentationml/2006/main">
  <p:tag name="TIMING" val="|4.7|14.2|8.2|22.3|19|8.8"/>
</p:tagLst>
</file>

<file path=ppt/tags/tag12.xml><?xml version="1.0" encoding="utf-8"?>
<p:tagLst xmlns:a="http://schemas.openxmlformats.org/drawingml/2006/main" xmlns:r="http://schemas.openxmlformats.org/officeDocument/2006/relationships" xmlns:p="http://schemas.openxmlformats.org/presentationml/2006/main">
  <p:tag name="TIMING" val="|0.6|4.2|10|0.5|18.9|13.8"/>
</p:tagLst>
</file>

<file path=ppt/tags/tag13.xml><?xml version="1.0" encoding="utf-8"?>
<p:tagLst xmlns:a="http://schemas.openxmlformats.org/drawingml/2006/main" xmlns:r="http://schemas.openxmlformats.org/officeDocument/2006/relationships" xmlns:p="http://schemas.openxmlformats.org/presentationml/2006/main">
  <p:tag name="TIMING" val="|0.2|37.3|41.5|16|25.2"/>
</p:tagLst>
</file>

<file path=ppt/tags/tag14.xml><?xml version="1.0" encoding="utf-8"?>
<p:tagLst xmlns:a="http://schemas.openxmlformats.org/drawingml/2006/main" xmlns:r="http://schemas.openxmlformats.org/officeDocument/2006/relationships" xmlns:p="http://schemas.openxmlformats.org/presentationml/2006/main">
  <p:tag name="TIMING" val="|1.1|12.9|27|19.4|32.4"/>
</p:tagLst>
</file>

<file path=ppt/tags/tag15.xml><?xml version="1.0" encoding="utf-8"?>
<p:tagLst xmlns:a="http://schemas.openxmlformats.org/drawingml/2006/main" xmlns:r="http://schemas.openxmlformats.org/officeDocument/2006/relationships" xmlns:p="http://schemas.openxmlformats.org/presentationml/2006/main">
  <p:tag name="TIMING" val="|2.4|30.5|4.2|5.9"/>
</p:tagLst>
</file>

<file path=ppt/tags/tag2.xml><?xml version="1.0" encoding="utf-8"?>
<p:tagLst xmlns:a="http://schemas.openxmlformats.org/drawingml/2006/main" xmlns:r="http://schemas.openxmlformats.org/officeDocument/2006/relationships" xmlns:p="http://schemas.openxmlformats.org/presentationml/2006/main">
  <p:tag name="TIMING" val="|3.2|26|13.1|31.6"/>
</p:tagLst>
</file>

<file path=ppt/tags/tag3.xml><?xml version="1.0" encoding="utf-8"?>
<p:tagLst xmlns:a="http://schemas.openxmlformats.org/drawingml/2006/main" xmlns:r="http://schemas.openxmlformats.org/officeDocument/2006/relationships" xmlns:p="http://schemas.openxmlformats.org/presentationml/2006/main">
  <p:tag name="TIMING" val="|4.5|4.2|35.4|1.9|3.4|21.3|1|1.1"/>
</p:tagLst>
</file>

<file path=ppt/tags/tag4.xml><?xml version="1.0" encoding="utf-8"?>
<p:tagLst xmlns:a="http://schemas.openxmlformats.org/drawingml/2006/main" xmlns:r="http://schemas.openxmlformats.org/officeDocument/2006/relationships" xmlns:p="http://schemas.openxmlformats.org/presentationml/2006/main">
  <p:tag name="TIMING" val="|5.7|0.7|5.3|3.4|0.9|1.4|0.8|1.1|1.1|2.8|2.5|31.4|0.9|0.6"/>
</p:tagLst>
</file>

<file path=ppt/tags/tag5.xml><?xml version="1.0" encoding="utf-8"?>
<p:tagLst xmlns:a="http://schemas.openxmlformats.org/drawingml/2006/main" xmlns:r="http://schemas.openxmlformats.org/officeDocument/2006/relationships" xmlns:p="http://schemas.openxmlformats.org/presentationml/2006/main">
  <p:tag name="TIMING" val="|0.7|18.2|23|18.2|20.6|16.5"/>
</p:tagLst>
</file>

<file path=ppt/tags/tag6.xml><?xml version="1.0" encoding="utf-8"?>
<p:tagLst xmlns:a="http://schemas.openxmlformats.org/drawingml/2006/main" xmlns:r="http://schemas.openxmlformats.org/officeDocument/2006/relationships" xmlns:p="http://schemas.openxmlformats.org/presentationml/2006/main">
  <p:tag name="TIMING" val="|0.3|40.7|61.5|17.1"/>
</p:tagLst>
</file>

<file path=ppt/tags/tag7.xml><?xml version="1.0" encoding="utf-8"?>
<p:tagLst xmlns:a="http://schemas.openxmlformats.org/drawingml/2006/main" xmlns:r="http://schemas.openxmlformats.org/officeDocument/2006/relationships" xmlns:p="http://schemas.openxmlformats.org/presentationml/2006/main">
  <p:tag name="TIMING" val="|9.6|1.5|0.9"/>
</p:tagLst>
</file>

<file path=ppt/tags/tag8.xml><?xml version="1.0" encoding="utf-8"?>
<p:tagLst xmlns:a="http://schemas.openxmlformats.org/drawingml/2006/main" xmlns:r="http://schemas.openxmlformats.org/officeDocument/2006/relationships" xmlns:p="http://schemas.openxmlformats.org/presentationml/2006/main">
  <p:tag name="TIMING" val="|0.8|34.4|14.3|11.3|11"/>
</p:tagLst>
</file>

<file path=ppt/tags/tag9.xml><?xml version="1.0" encoding="utf-8"?>
<p:tagLst xmlns:a="http://schemas.openxmlformats.org/drawingml/2006/main" xmlns:r="http://schemas.openxmlformats.org/officeDocument/2006/relationships" xmlns:p="http://schemas.openxmlformats.org/presentationml/2006/main">
  <p:tag name="TIMING" val="|22|1|6.5|4|10.4|1.9|12.3|1.3|1|2.9|2.6"/>
</p:tagLst>
</file>

<file path=ppt/theme/theme1.xml><?xml version="1.0" encoding="utf-8"?>
<a:theme xmlns:a="http://schemas.openxmlformats.org/drawingml/2006/main" name="Parent Master Pillars">
  <a:themeElements>
    <a:clrScheme name="Intern Program">
      <a:dk1>
        <a:srgbClr val="312D2A"/>
      </a:dk1>
      <a:lt1>
        <a:srgbClr val="FCFBFA"/>
      </a:lt1>
      <a:dk2>
        <a:srgbClr val="312D2A"/>
      </a:dk2>
      <a:lt2>
        <a:srgbClr val="FCFBFA"/>
      </a:lt2>
      <a:accent1>
        <a:srgbClr val="C74634"/>
      </a:accent1>
      <a:accent2>
        <a:srgbClr val="94AFAF"/>
      </a:accent2>
      <a:accent3>
        <a:srgbClr val="759C6C"/>
      </a:accent3>
      <a:accent4>
        <a:srgbClr val="2B6242"/>
      </a:accent4>
      <a:accent5>
        <a:srgbClr val="FACD62"/>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_Redwood_Simplified_Light_Version_v1.2-3.14.22" id="{8F64DAC0-94B6-CC47-AFFD-FFE66213EF57}" vid="{1ACB2A21-A54D-734E-B5F5-167C2B54667A}"/>
    </a:ext>
  </a:extLst>
</a:theme>
</file>

<file path=ppt/theme/theme2.xml><?xml version="1.0" encoding="utf-8"?>
<a:theme xmlns:a="http://schemas.openxmlformats.org/drawingml/2006/main" name="CloudWorld 2024-Internal Dark">
  <a:themeElements>
    <a:clrScheme name="OCW-24-v3-2">
      <a:dk1>
        <a:srgbClr val="161513"/>
      </a:dk1>
      <a:lt1>
        <a:srgbClr val="FFFFFF"/>
      </a:lt1>
      <a:dk2>
        <a:srgbClr val="04232C"/>
      </a:dk2>
      <a:lt2>
        <a:srgbClr val="FEF9F2"/>
      </a:lt2>
      <a:accent1>
        <a:srgbClr val="2C4934"/>
      </a:accent1>
      <a:accent2>
        <a:srgbClr val="FE6954"/>
      </a:accent2>
      <a:accent3>
        <a:srgbClr val="FFE864"/>
      </a:accent3>
      <a:accent4>
        <a:srgbClr val="9EB6DD"/>
      </a:accent4>
      <a:accent5>
        <a:srgbClr val="661C12"/>
      </a:accent5>
      <a:accent6>
        <a:srgbClr val="4F5573"/>
      </a:accent6>
      <a:hlink>
        <a:srgbClr val="FFEBEB"/>
      </a:hlink>
      <a:folHlink>
        <a:srgbClr val="30535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Oracle Red">
      <a:srgbClr val="C74634"/>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CW24_DBW Template 16x9_v13" id="{37C84521-9952-664E-8F4F-8E697904EA09}" vid="{DC93A6FA-DC39-7A49-8C75-F052F5BED3F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15011</TotalTime>
  <Words>2364</Words>
  <Application>Microsoft Office PowerPoint</Application>
  <PresentationFormat>Widescreen</PresentationFormat>
  <Paragraphs>313</Paragraphs>
  <Slides>23</Slides>
  <Notes>23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23</vt:i4>
      </vt:variant>
    </vt:vector>
  </HeadingPairs>
  <TitlesOfParts>
    <vt:vector size="36" baseType="lpstr">
      <vt:lpstr>Arial</vt:lpstr>
      <vt:lpstr>Calibri</vt:lpstr>
      <vt:lpstr>Georgia</vt:lpstr>
      <vt:lpstr>Helvetica</vt:lpstr>
      <vt:lpstr>Oracle Sans</vt:lpstr>
      <vt:lpstr>Oracle Sans Extra Bold</vt:lpstr>
      <vt:lpstr>Oracle Sans Light</vt:lpstr>
      <vt:lpstr>Oracle Sans Tab</vt:lpstr>
      <vt:lpstr>Oracle Sans Tab Light</vt:lpstr>
      <vt:lpstr>System Font Regular</vt:lpstr>
      <vt:lpstr>Wingdings</vt:lpstr>
      <vt:lpstr>Parent Master Pillars</vt:lpstr>
      <vt:lpstr>CloudWorld 2024-Internal Dark</vt:lpstr>
      <vt:lpstr>Middleware Automation  Internship Project : Jenkins driven MOSFS  AT Tool Dev/Unit Testing </vt:lpstr>
      <vt:lpstr>Animish Payal</vt:lpstr>
      <vt:lpstr>Overview</vt:lpstr>
      <vt:lpstr> MW AT Tools Testing Automation | Overview</vt:lpstr>
      <vt:lpstr>   Dev Testing: Previous State </vt:lpstr>
      <vt:lpstr>Previous Dev Testing Scenario| Key Characteristics</vt:lpstr>
      <vt:lpstr>   Key Improvements and solutions implemented  </vt:lpstr>
      <vt:lpstr>Development Testing| Semi Automated Workflow</vt:lpstr>
      <vt:lpstr>Test Plan Repository | Automated Test Plan Workflow</vt:lpstr>
      <vt:lpstr>Test Plan Manager | Key Features</vt:lpstr>
      <vt:lpstr>Input File Generation| Key Features</vt:lpstr>
      <vt:lpstr>Test Plan Manager | Workflow</vt:lpstr>
      <vt:lpstr>Orchestration| Jenkins</vt:lpstr>
      <vt:lpstr>Orchestration| Jenkins workflow</vt:lpstr>
      <vt:lpstr>Jenkins Automation| Overview</vt:lpstr>
      <vt:lpstr>Biggest Challenges | Technical</vt:lpstr>
      <vt:lpstr>Biggest Challenges | Technical</vt:lpstr>
      <vt:lpstr>   Future Recommendations </vt:lpstr>
      <vt:lpstr>Future Recommendations</vt:lpstr>
      <vt:lpstr>   My Learnings </vt:lpstr>
      <vt:lpstr>Technical Learnings</vt:lpstr>
      <vt:lpstr>Oracle Competencies | Proficiency Gained</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Showcase</dc:title>
  <dc:creator>Teresa Leija</dc:creator>
  <cp:lastModifiedBy>Animish Payal</cp:lastModifiedBy>
  <cp:revision>66</cp:revision>
  <dcterms:created xsi:type="dcterms:W3CDTF">2022-07-07T16:05:47Z</dcterms:created>
  <dcterms:modified xsi:type="dcterms:W3CDTF">2025-07-21T19:52:13Z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4de43ec-192a-49eb-8e54-baeb8c71bbbe_Enabled">
    <vt:lpwstr>true</vt:lpwstr>
  </property>
  <property fmtid="{D5CDD505-2E9C-101B-9397-08002B2CF9AE}" pid="3" name="MSIP_Label_a4de43ec-192a-49eb-8e54-baeb8c71bbbe_SetDate">
    <vt:lpwstr>2025-07-10T09:18:06Z</vt:lpwstr>
  </property>
  <property fmtid="{D5CDD505-2E9C-101B-9397-08002B2CF9AE}" pid="4" name="MSIP_Label_a4de43ec-192a-49eb-8e54-baeb8c71bbbe_Method">
    <vt:lpwstr>Standard</vt:lpwstr>
  </property>
  <property fmtid="{D5CDD505-2E9C-101B-9397-08002B2CF9AE}" pid="5" name="MSIP_Label_a4de43ec-192a-49eb-8e54-baeb8c71bbbe_Name">
    <vt:lpwstr>Confidential – Oracle Internal</vt:lpwstr>
  </property>
  <property fmtid="{D5CDD505-2E9C-101B-9397-08002B2CF9AE}" pid="6" name="MSIP_Label_a4de43ec-192a-49eb-8e54-baeb8c71bbbe_SiteId">
    <vt:lpwstr>4e2c6054-71cb-48f1-bd6c-3a9705aca71b</vt:lpwstr>
  </property>
  <property fmtid="{D5CDD505-2E9C-101B-9397-08002B2CF9AE}" pid="7" name="MSIP_Label_a4de43ec-192a-49eb-8e54-baeb8c71bbbe_ActionId">
    <vt:lpwstr>eb14eda8-bec5-4dd2-b624-8d40748e72e2</vt:lpwstr>
  </property>
  <property fmtid="{D5CDD505-2E9C-101B-9397-08002B2CF9AE}" pid="8" name="MSIP_Label_a4de43ec-192a-49eb-8e54-baeb8c71bbbe_ContentBits">
    <vt:lpwstr>2</vt:lpwstr>
  </property>
  <property fmtid="{D5CDD505-2E9C-101B-9397-08002B2CF9AE}" pid="9" name="ClassificationContentMarkingFooterLocations">
    <vt:lpwstr>Parent Master Pillars:7\CloudWorld 2024-Internal Dark:10</vt:lpwstr>
  </property>
  <property fmtid="{D5CDD505-2E9C-101B-9397-08002B2CF9AE}" pid="10" name="ClassificationContentMarkingFooterText">
    <vt:lpwstr>Confidential – Oracle Internal</vt:lpwstr>
  </property>
</Properties>
</file>